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7" r:id="rId8"/>
    <p:sldId id="268" r:id="rId9"/>
    <p:sldId id="269" r:id="rId10"/>
    <p:sldId id="263" r:id="rId11"/>
    <p:sldId id="265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68A"/>
    <a:srgbClr val="FEBC41"/>
    <a:srgbClr val="55E1FC"/>
    <a:srgbClr val="146673"/>
    <a:srgbClr val="1B1739"/>
    <a:srgbClr val="282256"/>
    <a:srgbClr val="012935"/>
    <a:srgbClr val="002060"/>
    <a:srgbClr val="C9DEE3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6458C9-95E2-4525-AD1E-6D7772734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91BFC05-9DE7-42DA-B108-844DE3285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5A6BF5-D723-47AB-9A41-706A2567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FC6ACC-DD28-411A-8498-A69E5A33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704E58-F986-4854-AA65-A80BA7AD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2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A3E52E-E038-4D73-9152-01B9D7D7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9BCE62-67FF-40BD-B856-5F3DA1657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23A1CC-551A-4A4D-808A-E3B8EEED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E468191-0693-46E5-A7CC-163F5D8D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539B550-4EFF-42C6-9E5F-1B4E0726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2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9084B3E-724B-414F-9E97-4E4D45B22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270B5C7-D500-4486-8B2A-49210A47C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652803-2228-4F59-A4C1-BDB4A805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C3A6AC3-EC0B-4F10-B8B4-09C6A8FE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1895E-BBDF-42D8-85B7-922FF437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30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7E691E-49AE-495A-8E84-F6D67C19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CBABC0-0FF6-4093-94F6-21E72BC2D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FBCB69-5D96-4455-B179-24DA8FB66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EFFDE8-2824-4DBD-B648-81720AB1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A34D1D-87D4-4745-B3E9-C5093DC8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355801-0D7A-4644-94B7-2174E237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277BCFA-EC09-4819-9D26-8F1B103C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45CBB7C-B5ED-4669-97B6-7209F556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36AE76-1D4F-434C-8B83-617A8A52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302EFC-5758-4E97-989A-AD4FBC2D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69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C57D34-59F2-4A6E-88C3-10694548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1E07BE-ABEE-45E9-8E57-6D060C9CD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F64F252-BE5F-410E-ACED-5E6A07CBD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0E25746-D86A-4F06-BD17-679FCD16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3CBE53-D486-467A-9CFD-295C1003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1A31A98-4A9A-4755-8C9D-92451E80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4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138AC5-B788-4953-9265-6857A402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4FAFDF6-92AE-4C75-841B-F60FEDA6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154AACC-2E4C-427C-AFAF-BB1B6E17D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769C63C-9C01-4B50-B4EB-17CDA23795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8097BAA-3469-4355-8FD8-8A271C491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46C835F-6E27-4CF2-B4E9-49A6A33A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E7FEFC9-A438-4369-A6B7-A2C4D0F4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53A8578-74DC-4FBA-9188-20BB558A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285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82475B-E737-4B0A-8062-2ACE831A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F3B08CA-FD1C-4BC2-A70B-85325116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9073541-2BFA-4856-8258-294009E4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3AE2B88-0611-416C-9ACB-3E1E27BE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7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8220D05-78F5-474E-980F-26B321688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7701386-179E-47A3-B3B0-91A0F621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5D14EFC-1778-451F-AD99-88999637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9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3AB814-17D9-4FBB-90FD-C089A7133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D789571-253C-42CC-A201-B4CD91B76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06B4069-F992-4A70-9736-028174CF0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985CE71-663F-4C43-A9E8-3309DEA2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E66B509-F0F4-49E4-B8D6-7EE913DF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350DDC7-889C-4943-99CF-86F51756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1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64677F-AC48-4400-8459-EB0632E2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5942CFA-D0A5-4F1A-80DC-7DD469B9B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2794E53-4DC7-4564-91C5-0112AAABD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EF1D5AE-1D25-48F6-AC8E-DA207113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1395554-7514-4318-B22F-245C709E4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F4389CF-B0DA-4EF4-9652-6CA08F93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11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F2247A-8ED9-4F8F-BF0F-1C417CD4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978769-F453-45E3-9C96-A03EC4CF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476329-A18F-45AE-BE8F-19D8F2B53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165AD-922C-4246-AD95-32F18E15AC89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99ED168-9F50-4603-996E-682693B8D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5FB9221-F47C-4F57-8F79-1358A3A6B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702D5-312E-4A76-B6C6-9E9118062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8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2.wdp"/><Relationship Id="rId7" Type="http://schemas.openxmlformats.org/officeDocument/2006/relationships/image" Target="../media/image42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3.wdp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9968027-029D-484A-8EC0-ADD937EEDB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14">
            <a:extLst>
              <a:ext uri="{FF2B5EF4-FFF2-40B4-BE49-F238E27FC236}">
                <a16:creationId xmlns="" xmlns:a16="http://schemas.microsoft.com/office/drawing/2014/main" id="{58A19C4E-9D78-469A-91CB-73F3A2DA0723}"/>
              </a:ext>
            </a:extLst>
          </p:cNvPr>
          <p:cNvSpPr/>
          <p:nvPr/>
        </p:nvSpPr>
        <p:spPr>
          <a:xfrm>
            <a:off x="899851" y="781460"/>
            <a:ext cx="10389326" cy="5211140"/>
          </a:xfrm>
          <a:custGeom>
            <a:avLst/>
            <a:gdLst>
              <a:gd name="connsiteX0" fmla="*/ 1210963 w 8587946"/>
              <a:gd name="connsiteY0" fmla="*/ 0 h 4349579"/>
              <a:gd name="connsiteX1" fmla="*/ 6635579 w 8587946"/>
              <a:gd name="connsiteY1" fmla="*/ 457200 h 4349579"/>
              <a:gd name="connsiteX2" fmla="*/ 0 w 8587946"/>
              <a:gd name="connsiteY2" fmla="*/ 2743200 h 4349579"/>
              <a:gd name="connsiteX3" fmla="*/ 8587946 w 8587946"/>
              <a:gd name="connsiteY3" fmla="*/ 1668163 h 4349579"/>
              <a:gd name="connsiteX4" fmla="*/ 2718487 w 8587946"/>
              <a:gd name="connsiteY4" fmla="*/ 3768811 h 4349579"/>
              <a:gd name="connsiteX5" fmla="*/ 5733536 w 8587946"/>
              <a:gd name="connsiteY5" fmla="*/ 4349579 h 4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87946" h="4349579">
                <a:moveTo>
                  <a:pt x="1210963" y="0"/>
                </a:moveTo>
                <a:lnTo>
                  <a:pt x="6635579" y="457200"/>
                </a:lnTo>
                <a:lnTo>
                  <a:pt x="0" y="2743200"/>
                </a:lnTo>
                <a:lnTo>
                  <a:pt x="8587946" y="1668163"/>
                </a:lnTo>
                <a:lnTo>
                  <a:pt x="2718487" y="3768811"/>
                </a:lnTo>
                <a:lnTo>
                  <a:pt x="5733536" y="4349579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524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>
            <a:outerShdw blurRad="6604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009AF327-4643-43BC-B92E-6E69FE014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5474" y="486145"/>
            <a:ext cx="7498079" cy="745600"/>
          </a:xfrm>
        </p:spPr>
        <p:txBody>
          <a:bodyPr>
            <a:noAutofit/>
          </a:bodyPr>
          <a:lstStyle/>
          <a:p>
            <a:pPr lvl="0" algn="ctr">
              <a:lnSpc>
                <a:spcPts val="6001"/>
              </a:lnSpc>
              <a:spcBef>
                <a:spcPts val="0"/>
              </a:spcBef>
              <a:defRPr/>
            </a:pPr>
            <a:r>
              <a:rPr lang="en-US" sz="2800" b="1" spc="-1" dirty="0" smtClean="0">
                <a:solidFill>
                  <a:schemeClr val="accent1">
                    <a:lumMod val="75000"/>
                  </a:schemeClr>
                </a:solidFill>
                <a:latin typeface="Rkm"/>
                <a:ea typeface="Tahoma" panose="020B0604030504040204" pitchFamily="34" charset="0"/>
                <a:cs typeface="Tahoma" panose="020B0604030504040204" pitchFamily="34" charset="0"/>
              </a:rPr>
              <a:t>VR</a:t>
            </a:r>
            <a:r>
              <a:rPr lang="ru-RU" sz="2800" b="1" spc="-1" dirty="0" smtClean="0">
                <a:solidFill>
                  <a:schemeClr val="accent1">
                    <a:lumMod val="75000"/>
                  </a:schemeClr>
                </a:solidFill>
                <a:latin typeface="Rkm"/>
                <a:ea typeface="Tahoma" panose="020B0604030504040204" pitchFamily="34" charset="0"/>
                <a:cs typeface="Tahoma" panose="020B0604030504040204" pitchFamily="34" charset="0"/>
              </a:rPr>
              <a:t>-технологии для здоровья и спорта</a:t>
            </a:r>
            <a:endParaRPr lang="ru-RU" sz="2800" b="1" spc="-1" dirty="0">
              <a:solidFill>
                <a:schemeClr val="accent1">
                  <a:lumMod val="75000"/>
                </a:schemeClr>
              </a:solidFill>
              <a:latin typeface="Rkm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E4739E-29FE-45B8-B3B9-B54C37AC5074}"/>
              </a:ext>
            </a:extLst>
          </p:cNvPr>
          <p:cNvSpPr txBox="1"/>
          <p:nvPr/>
        </p:nvSpPr>
        <p:spPr>
          <a:xfrm>
            <a:off x="4761596" y="5314313"/>
            <a:ext cx="249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Команда</a:t>
            </a:r>
            <a:r>
              <a:rPr lang="en-US" dirty="0"/>
              <a:t>: </a:t>
            </a:r>
            <a:r>
              <a:rPr lang="en-US" dirty="0">
                <a:solidFill>
                  <a:srgbClr val="40368A"/>
                </a:solidFill>
              </a:rPr>
              <a:t>V1rtualSquad</a:t>
            </a:r>
            <a:endParaRPr lang="ru-RU" dirty="0">
              <a:solidFill>
                <a:srgbClr val="40368A"/>
              </a:solidFill>
            </a:endParaRPr>
          </a:p>
        </p:txBody>
      </p:sp>
      <p:sp>
        <p:nvSpPr>
          <p:cNvPr id="9" name="TextShape 2">
            <a:extLst>
              <a:ext uri="{FF2B5EF4-FFF2-40B4-BE49-F238E27FC236}">
                <a16:creationId xmlns="" xmlns:a16="http://schemas.microsoft.com/office/drawing/2014/main" id="{A9B398D0-2655-496D-AC8E-D5FC580471CB}"/>
              </a:ext>
            </a:extLst>
          </p:cNvPr>
          <p:cNvSpPr txBox="1"/>
          <p:nvPr/>
        </p:nvSpPr>
        <p:spPr>
          <a:xfrm>
            <a:off x="4116690" y="2214009"/>
            <a:ext cx="3268180" cy="2873596"/>
          </a:xfrm>
          <a:prstGeom prst="rect">
            <a:avLst/>
          </a:prstGeom>
          <a:noFill/>
          <a:ln w="12600">
            <a:noFill/>
          </a:ln>
        </p:spPr>
        <p:txBody>
          <a:bodyPr lIns="45720" rIns="45720"/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Башкиров Дмитрий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Голдобин Георгий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Портной </a:t>
            </a:r>
            <a:r>
              <a:rPr kumimoji="0" lang="ru-RU" sz="20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Николай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Феденко Софья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Великанов Семён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Гурьев Александр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F7D98A-CD2B-421A-B080-9EDD02097B1E}"/>
              </a:ext>
            </a:extLst>
          </p:cNvPr>
          <p:cNvSpPr txBox="1"/>
          <p:nvPr/>
        </p:nvSpPr>
        <p:spPr>
          <a:xfrm>
            <a:off x="4116690" y="1724345"/>
            <a:ext cx="128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Участники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8C6BC7-9266-4D36-AFBD-0B3EEA563451}"/>
              </a:ext>
            </a:extLst>
          </p:cNvPr>
          <p:cNvSpPr txBox="1"/>
          <p:nvPr/>
        </p:nvSpPr>
        <p:spPr>
          <a:xfrm>
            <a:off x="7489372" y="1715886"/>
            <a:ext cx="161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Наставники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0" name="Подзаголовок 2">
            <a:extLst>
              <a:ext uri="{FF2B5EF4-FFF2-40B4-BE49-F238E27FC236}">
                <a16:creationId xmlns="" xmlns:a16="http://schemas.microsoft.com/office/drawing/2014/main" id="{A9E18E15-639D-49C3-97F4-E15328DC1950}"/>
              </a:ext>
            </a:extLst>
          </p:cNvPr>
          <p:cNvSpPr txBox="1">
            <a:spLocks/>
          </p:cNvSpPr>
          <p:nvPr/>
        </p:nvSpPr>
        <p:spPr>
          <a:xfrm>
            <a:off x="3984986" y="5893874"/>
            <a:ext cx="3959225" cy="325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rgbClr val="000000"/>
                </a:solidFill>
                <a:sym typeface="Amatic SC"/>
              </a:rPr>
              <a:t>202</a:t>
            </a:r>
            <a:r>
              <a:rPr lang="en-US" sz="1400" dirty="0" smtClean="0">
                <a:solidFill>
                  <a:srgbClr val="000000"/>
                </a:solidFill>
                <a:sym typeface="Amatic SC"/>
              </a:rPr>
              <a:t>2</a:t>
            </a:r>
            <a:r>
              <a:rPr lang="ru-RU" sz="1400" dirty="0" smtClean="0">
                <a:solidFill>
                  <a:srgbClr val="000000"/>
                </a:solidFill>
                <a:sym typeface="Amatic SC"/>
              </a:rPr>
              <a:t> </a:t>
            </a:r>
            <a:r>
              <a:rPr lang="ru-RU" sz="1400" dirty="0">
                <a:solidFill>
                  <a:srgbClr val="000000"/>
                </a:solidFill>
                <a:sym typeface="Amatic SC"/>
              </a:rPr>
              <a:t>г.</a:t>
            </a:r>
            <a:endParaRPr lang="ru" sz="1400" dirty="0">
              <a:solidFill>
                <a:srgbClr val="000000"/>
              </a:solidFill>
              <a:sym typeface="Amatic SC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FFAB13D6-1532-4C4F-9AAB-B91EB180B097}"/>
              </a:ext>
            </a:extLst>
          </p:cNvPr>
          <p:cNvCxnSpPr/>
          <p:nvPr/>
        </p:nvCxnSpPr>
        <p:spPr>
          <a:xfrm>
            <a:off x="3862458" y="5753721"/>
            <a:ext cx="420428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Shape 2">
            <a:extLst>
              <a:ext uri="{FF2B5EF4-FFF2-40B4-BE49-F238E27FC236}">
                <a16:creationId xmlns="" xmlns:a16="http://schemas.microsoft.com/office/drawing/2014/main" id="{24F2E95B-324D-404E-A387-DA83535AA819}"/>
              </a:ext>
            </a:extLst>
          </p:cNvPr>
          <p:cNvSpPr txBox="1"/>
          <p:nvPr/>
        </p:nvSpPr>
        <p:spPr>
          <a:xfrm>
            <a:off x="7489372" y="2292863"/>
            <a:ext cx="4354285" cy="2504977"/>
          </a:xfrm>
          <a:prstGeom prst="rect">
            <a:avLst/>
          </a:prstGeom>
          <a:noFill/>
          <a:ln w="12600">
            <a:noFill/>
          </a:ln>
        </p:spPr>
        <p:txBody>
          <a:bodyPr lIns="45720" rIns="45720"/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Козлова Анастасия Вячеславовна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Ларионов Павел Сергеевич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Полянский Валентин Леонидович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spc="-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Милюхин Александр Вячеславович</a:t>
            </a:r>
            <a:endParaRPr lang="ru-RU" sz="2000" spc="-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6AAC0E9E-8F1F-425B-9FEC-5A3A2AADEE83}"/>
              </a:ext>
            </a:extLst>
          </p:cNvPr>
          <p:cNvCxnSpPr>
            <a:cxnSpLocks/>
          </p:cNvCxnSpPr>
          <p:nvPr/>
        </p:nvCxnSpPr>
        <p:spPr>
          <a:xfrm flipV="1">
            <a:off x="841301" y="1134913"/>
            <a:ext cx="9966036" cy="47161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571676C-A27C-4F7B-91BF-1A308010D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1" y="3706075"/>
            <a:ext cx="2588690" cy="43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46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062E6AC-FB7E-475A-84C2-A15AF0D9E3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538C37C1-5EE9-4BDA-819E-7BA71ED55710}"/>
              </a:ext>
            </a:extLst>
          </p:cNvPr>
          <p:cNvCxnSpPr>
            <a:cxnSpLocks/>
          </p:cNvCxnSpPr>
          <p:nvPr/>
        </p:nvCxnSpPr>
        <p:spPr>
          <a:xfrm flipV="1">
            <a:off x="542760" y="645644"/>
            <a:ext cx="5334165" cy="64808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96900" dist="50800" dir="5400000" sx="98000" sy="98000" algn="ctr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4">
            <a:extLst>
              <a:ext uri="{FF2B5EF4-FFF2-40B4-BE49-F238E27FC236}">
                <a16:creationId xmlns="" xmlns:a16="http://schemas.microsoft.com/office/drawing/2014/main" id="{9CAA565B-0436-4CE2-B3C3-8C12A112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67" y="271150"/>
            <a:ext cx="5475858" cy="68017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Реализованные проекты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886F3F9E-4228-4688-A29F-562EA76916EB}"/>
              </a:ext>
            </a:extLst>
          </p:cNvPr>
          <p:cNvCxnSpPr>
            <a:cxnSpLocks/>
          </p:cNvCxnSpPr>
          <p:nvPr/>
        </p:nvCxnSpPr>
        <p:spPr>
          <a:xfrm>
            <a:off x="301665" y="883201"/>
            <a:ext cx="546096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FE8C3A8-79EB-4D01-9F0D-29BDFB619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62" y="2237330"/>
            <a:ext cx="5266514" cy="2876881"/>
          </a:xfrm>
          <a:prstGeom prst="rect">
            <a:avLst/>
          </a:prstGeom>
          <a:effectLst>
            <a:outerShdw blurRad="609600" dist="50800" dir="5400000" sx="93000" sy="93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CC1A5F1D-E5C6-4F07-9D5F-EE9F22A30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02" y="1092361"/>
            <a:ext cx="1661247" cy="3243846"/>
          </a:xfrm>
          <a:prstGeom prst="rect">
            <a:avLst/>
          </a:prstGeom>
          <a:effectLst>
            <a:outerShdw blurRad="609600" dist="50800" dir="5400000" sx="93000" sy="93000" algn="ctr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DADA4E82-AE29-4A84-A1EF-3D24C5F72E89}"/>
              </a:ext>
            </a:extLst>
          </p:cNvPr>
          <p:cNvSpPr/>
          <p:nvPr/>
        </p:nvSpPr>
        <p:spPr>
          <a:xfrm>
            <a:off x="1295143" y="1361259"/>
            <a:ext cx="3260685" cy="382531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 реакции на звук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4DF2B40-BD14-4E96-A209-6D78C951F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4594961"/>
            <a:ext cx="4451310" cy="2035984"/>
          </a:xfrm>
          <a:prstGeom prst="rect">
            <a:avLst/>
          </a:prstGeom>
          <a:effectLst>
            <a:outerShdw blurRad="800100" dist="50800" dir="5400000" algn="ctr" rotWithShape="0">
              <a:srgbClr val="000000">
                <a:alpha val="37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FD6A451-001C-4157-A253-10848C8E8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54" y="1092358"/>
            <a:ext cx="1661247" cy="3243849"/>
          </a:xfrm>
          <a:prstGeom prst="rect">
            <a:avLst/>
          </a:prstGeom>
          <a:effectLst>
            <a:outerShdw blurRad="546100" dist="50800" dir="5400000" algn="ctr" rotWithShape="0">
              <a:srgbClr val="000000">
                <a:alpha val="31000"/>
              </a:srgbClr>
            </a:outerShdw>
          </a:effec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DF92580C-DFCF-4C7D-A911-420686DC822B}"/>
              </a:ext>
            </a:extLst>
          </p:cNvPr>
          <p:cNvSpPr/>
          <p:nvPr/>
        </p:nvSpPr>
        <p:spPr>
          <a:xfrm>
            <a:off x="6828064" y="263113"/>
            <a:ext cx="3649410" cy="382531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с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экскурсией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681F3C0F-A5E8-44B3-8F07-5163115C0F1B}"/>
              </a:ext>
            </a:extLst>
          </p:cNvPr>
          <p:cNvGrpSpPr/>
          <p:nvPr/>
        </p:nvGrpSpPr>
        <p:grpSpPr>
          <a:xfrm>
            <a:off x="-864334" y="5976909"/>
            <a:ext cx="6575966" cy="881091"/>
            <a:chOff x="-1176907" y="5794623"/>
            <a:chExt cx="7936452" cy="1063377"/>
          </a:xfrm>
        </p:grpSpPr>
        <p:sp>
          <p:nvSpPr>
            <p:cNvPr id="26" name="Параллелограмм 25">
              <a:extLst>
                <a:ext uri="{FF2B5EF4-FFF2-40B4-BE49-F238E27FC236}">
                  <a16:creationId xmlns="" xmlns:a16="http://schemas.microsoft.com/office/drawing/2014/main" id="{4B0EF4F6-D6FF-40FE-B772-19ECBE53FF6B}"/>
                </a:ext>
              </a:extLst>
            </p:cNvPr>
            <p:cNvSpPr/>
            <p:nvPr/>
          </p:nvSpPr>
          <p:spPr>
            <a:xfrm rot="10800000">
              <a:off x="-1176907" y="5813770"/>
              <a:ext cx="7467811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араллелограмм 26">
              <a:extLst>
                <a:ext uri="{FF2B5EF4-FFF2-40B4-BE49-F238E27FC236}">
                  <a16:creationId xmlns="" xmlns:a16="http://schemas.microsoft.com/office/drawing/2014/main" id="{A325C4E0-33CB-4B2F-8749-87895D05A473}"/>
                </a:ext>
              </a:extLst>
            </p:cNvPr>
            <p:cNvSpPr/>
            <p:nvPr/>
          </p:nvSpPr>
          <p:spPr>
            <a:xfrm rot="10800000">
              <a:off x="5521288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CD8C31C4-057F-4E75-8AF2-7E9099016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2316"/>
            <a:stretch/>
          </p:blipFill>
          <p:spPr>
            <a:xfrm>
              <a:off x="0" y="5928097"/>
              <a:ext cx="3062903" cy="856045"/>
            </a:xfrm>
            <a:prstGeom prst="rect">
              <a:avLst/>
            </a:prstGeom>
          </p:spPr>
        </p:pic>
        <p:sp>
          <p:nvSpPr>
            <p:cNvPr id="29" name="Параллелограмм 28">
              <a:extLst>
                <a:ext uri="{FF2B5EF4-FFF2-40B4-BE49-F238E27FC236}">
                  <a16:creationId xmlns="" xmlns:a16="http://schemas.microsoft.com/office/drawing/2014/main" id="{B8BC471B-F9AF-4441-9409-624C52BF7461}"/>
                </a:ext>
              </a:extLst>
            </p:cNvPr>
            <p:cNvSpPr/>
            <p:nvPr/>
          </p:nvSpPr>
          <p:spPr>
            <a:xfrm rot="10800000">
              <a:off x="4032714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араллелограмм 29">
              <a:extLst>
                <a:ext uri="{FF2B5EF4-FFF2-40B4-BE49-F238E27FC236}">
                  <a16:creationId xmlns="" xmlns:a16="http://schemas.microsoft.com/office/drawing/2014/main" id="{A6DCC714-62A1-43D5-AFEB-E0F114D9954B}"/>
                </a:ext>
              </a:extLst>
            </p:cNvPr>
            <p:cNvSpPr/>
            <p:nvPr/>
          </p:nvSpPr>
          <p:spPr>
            <a:xfrm rot="10800000">
              <a:off x="4446682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36434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481F634-D55F-433F-B732-E32FCA91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51954578-CB88-4299-BB32-A336E0821348}"/>
              </a:ext>
            </a:extLst>
          </p:cNvPr>
          <p:cNvCxnSpPr>
            <a:cxnSpLocks/>
          </p:cNvCxnSpPr>
          <p:nvPr/>
        </p:nvCxnSpPr>
        <p:spPr>
          <a:xfrm flipV="1">
            <a:off x="542760" y="611238"/>
            <a:ext cx="4650677" cy="99213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33400" dist="50800" dir="5400000" sx="99000" sy="99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4">
            <a:extLst>
              <a:ext uri="{FF2B5EF4-FFF2-40B4-BE49-F238E27FC236}">
                <a16:creationId xmlns="" xmlns:a16="http://schemas.microsoft.com/office/drawing/2014/main" id="{55CDBBED-14E6-450C-AE80-4D59C723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76" y="242028"/>
            <a:ext cx="3906701" cy="68017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Видео о проекте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74719C47-59BD-4D5B-A4D7-A188BE8D4051}"/>
              </a:ext>
            </a:extLst>
          </p:cNvPr>
          <p:cNvCxnSpPr>
            <a:cxnSpLocks/>
          </p:cNvCxnSpPr>
          <p:nvPr/>
        </p:nvCxnSpPr>
        <p:spPr>
          <a:xfrm>
            <a:off x="301665" y="883201"/>
            <a:ext cx="481187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CF1CAE36-6F82-4F9F-BC53-74B1FB76EA38}"/>
              </a:ext>
            </a:extLst>
          </p:cNvPr>
          <p:cNvSpPr/>
          <p:nvPr/>
        </p:nvSpPr>
        <p:spPr>
          <a:xfrm>
            <a:off x="530670" y="3992275"/>
            <a:ext cx="2172412" cy="354443"/>
          </a:xfrm>
          <a:prstGeom prst="ellipse">
            <a:avLst/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BA3A63-EB75-4A11-83EB-FBB16E431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2" y="2720355"/>
            <a:ext cx="1405928" cy="1405928"/>
          </a:xfrm>
          <a:prstGeom prst="rect">
            <a:avLst/>
          </a:prstGeom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7EF6FEC5-1EED-4D8C-948A-97EB8F785F22}"/>
              </a:ext>
            </a:extLst>
          </p:cNvPr>
          <p:cNvSpPr/>
          <p:nvPr/>
        </p:nvSpPr>
        <p:spPr>
          <a:xfrm>
            <a:off x="542760" y="4813135"/>
            <a:ext cx="2414705" cy="585068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Демонстрация проекта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37A803E7-2911-4AE8-A1A0-267377F454B0}"/>
              </a:ext>
            </a:extLst>
          </p:cNvPr>
          <p:cNvSpPr/>
          <p:nvPr/>
        </p:nvSpPr>
        <p:spPr>
          <a:xfrm>
            <a:off x="3425310" y="3992275"/>
            <a:ext cx="2219967" cy="362202"/>
          </a:xfrm>
          <a:prstGeom prst="ellipse">
            <a:avLst/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9031E01-9B44-4016-A600-EA0E0BCBE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52" y="2714063"/>
            <a:ext cx="1405928" cy="1430055"/>
          </a:xfrm>
          <a:prstGeom prst="rect">
            <a:avLst/>
          </a:prstGeom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664A1A1D-6AA8-4250-9CA8-D7449EBA0460}"/>
              </a:ext>
            </a:extLst>
          </p:cNvPr>
          <p:cNvSpPr/>
          <p:nvPr/>
        </p:nvSpPr>
        <p:spPr>
          <a:xfrm>
            <a:off x="3341463" y="4813136"/>
            <a:ext cx="2414705" cy="512375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команде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="" xmlns:a16="http://schemas.microsoft.com/office/drawing/2014/main" id="{DF324D89-17DE-43DA-AEB5-059050661906}"/>
              </a:ext>
            </a:extLst>
          </p:cNvPr>
          <p:cNvSpPr/>
          <p:nvPr/>
        </p:nvSpPr>
        <p:spPr>
          <a:xfrm>
            <a:off x="9423433" y="4925188"/>
            <a:ext cx="2249558" cy="415196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Разработке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6C09F237-1AE0-4767-BEA7-800559965F3E}"/>
              </a:ext>
            </a:extLst>
          </p:cNvPr>
          <p:cNvSpPr/>
          <p:nvPr/>
        </p:nvSpPr>
        <p:spPr>
          <a:xfrm>
            <a:off x="9281198" y="4001612"/>
            <a:ext cx="2258064" cy="368418"/>
          </a:xfrm>
          <a:prstGeom prst="ellipse">
            <a:avLst/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8EA520B-EF4D-4ED8-9846-9E9F49CDF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202" y="2724461"/>
            <a:ext cx="1430056" cy="1461360"/>
          </a:xfrm>
          <a:prstGeom prst="rect">
            <a:avLst/>
          </a:prstGeom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</p:pic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D24D70F2-B6F8-438F-AE1B-BFD4DA658EAC}"/>
              </a:ext>
            </a:extLst>
          </p:cNvPr>
          <p:cNvSpPr/>
          <p:nvPr/>
        </p:nvSpPr>
        <p:spPr>
          <a:xfrm>
            <a:off x="6405452" y="4001612"/>
            <a:ext cx="2258064" cy="368418"/>
          </a:xfrm>
          <a:prstGeom prst="ellipse">
            <a:avLst/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0F40B1F-90C3-4DF5-8F3E-9CCB30F15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03" y="2714063"/>
            <a:ext cx="1430055" cy="1430055"/>
          </a:xfrm>
          <a:prstGeom prst="rect">
            <a:avLst/>
          </a:prstGeom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B065E295-3385-40C2-B156-52F4FEFADEC5}"/>
              </a:ext>
            </a:extLst>
          </p:cNvPr>
          <p:cNvSpPr/>
          <p:nvPr/>
        </p:nvSpPr>
        <p:spPr>
          <a:xfrm>
            <a:off x="6405452" y="4925188"/>
            <a:ext cx="2249558" cy="415196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sx="99000" sy="99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REMAKE 2021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B6C8BF33-F059-449F-8831-59661B61D5AE}"/>
              </a:ext>
            </a:extLst>
          </p:cNvPr>
          <p:cNvGrpSpPr/>
          <p:nvPr/>
        </p:nvGrpSpPr>
        <p:grpSpPr>
          <a:xfrm>
            <a:off x="7128517" y="-44551"/>
            <a:ext cx="6616467" cy="881094"/>
            <a:chOff x="-2955661" y="5794623"/>
            <a:chExt cx="7985333" cy="1063381"/>
          </a:xfrm>
        </p:grpSpPr>
        <p:sp>
          <p:nvSpPr>
            <p:cNvPr id="23" name="Параллелограмм 22">
              <a:extLst>
                <a:ext uri="{FF2B5EF4-FFF2-40B4-BE49-F238E27FC236}">
                  <a16:creationId xmlns="" xmlns:a16="http://schemas.microsoft.com/office/drawing/2014/main" id="{63DB9E1A-6A87-4178-A12E-7BA9D422BEB1}"/>
                </a:ext>
              </a:extLst>
            </p:cNvPr>
            <p:cNvSpPr/>
            <p:nvPr/>
          </p:nvSpPr>
          <p:spPr>
            <a:xfrm rot="10800000">
              <a:off x="-2438140" y="5813774"/>
              <a:ext cx="7467812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араллелограмм 24">
              <a:extLst>
                <a:ext uri="{FF2B5EF4-FFF2-40B4-BE49-F238E27FC236}">
                  <a16:creationId xmlns="" xmlns:a16="http://schemas.microsoft.com/office/drawing/2014/main" id="{4C00C679-F0DE-4B2D-9221-9780FE80C250}"/>
                </a:ext>
              </a:extLst>
            </p:cNvPr>
            <p:cNvSpPr/>
            <p:nvPr/>
          </p:nvSpPr>
          <p:spPr>
            <a:xfrm rot="10800000">
              <a:off x="-2955661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860F1B6A-A9E5-48FE-8908-2A0635366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2316"/>
            <a:stretch/>
          </p:blipFill>
          <p:spPr>
            <a:xfrm>
              <a:off x="-215121" y="5928097"/>
              <a:ext cx="3062903" cy="856045"/>
            </a:xfrm>
            <a:prstGeom prst="rect">
              <a:avLst/>
            </a:prstGeom>
          </p:spPr>
        </p:pic>
        <p:sp>
          <p:nvSpPr>
            <p:cNvPr id="27" name="Параллелограмм 26">
              <a:extLst>
                <a:ext uri="{FF2B5EF4-FFF2-40B4-BE49-F238E27FC236}">
                  <a16:creationId xmlns="" xmlns:a16="http://schemas.microsoft.com/office/drawing/2014/main" id="{0727A091-99FC-4239-AD77-168299D7F5F9}"/>
                </a:ext>
              </a:extLst>
            </p:cNvPr>
            <p:cNvSpPr/>
            <p:nvPr/>
          </p:nvSpPr>
          <p:spPr>
            <a:xfrm rot="10800000">
              <a:off x="-205875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араллелограмм 27">
              <a:extLst>
                <a:ext uri="{FF2B5EF4-FFF2-40B4-BE49-F238E27FC236}">
                  <a16:creationId xmlns="" xmlns:a16="http://schemas.microsoft.com/office/drawing/2014/main" id="{132517BF-FBCC-438E-9108-651F3B0AF6A7}"/>
                </a:ext>
              </a:extLst>
            </p:cNvPr>
            <p:cNvSpPr/>
            <p:nvPr/>
          </p:nvSpPr>
          <p:spPr>
            <a:xfrm rot="10800000">
              <a:off x="-164478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7241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1BA1A0CF-B3C9-47F3-94C6-7D2B045977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CADA8C57-411A-46F5-A652-0A470BA6FD9D}"/>
              </a:ext>
            </a:extLst>
          </p:cNvPr>
          <p:cNvCxnSpPr/>
          <p:nvPr/>
        </p:nvCxnSpPr>
        <p:spPr>
          <a:xfrm>
            <a:off x="557349" y="571494"/>
            <a:ext cx="5597610" cy="271849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58800" dist="50800" dir="5400000" algn="ctr" rotWithShape="0">
              <a:srgbClr val="000000">
                <a:alpha val="2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2F85DB9-983C-4573-A4D4-387E64543A2F}"/>
              </a:ext>
            </a:extLst>
          </p:cNvPr>
          <p:cNvCxnSpPr>
            <a:cxnSpLocks/>
          </p:cNvCxnSpPr>
          <p:nvPr/>
        </p:nvCxnSpPr>
        <p:spPr>
          <a:xfrm>
            <a:off x="464848" y="866540"/>
            <a:ext cx="599114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oogle Shape;138;p6">
            <a:extLst>
              <a:ext uri="{FF2B5EF4-FFF2-40B4-BE49-F238E27FC236}">
                <a16:creationId xmlns="" xmlns:a16="http://schemas.microsoft.com/office/drawing/2014/main" id="{5F441ADC-EB6F-453C-A90F-7061893C16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49332" y="121961"/>
            <a:ext cx="4098531" cy="2722342"/>
          </a:xfrm>
          <a:prstGeom prst="rect">
            <a:avLst/>
          </a:prstGeom>
          <a:noFill/>
          <a:ln>
            <a:noFill/>
          </a:ln>
          <a:effectLst>
            <a:outerShdw blurRad="558800" dist="50800" dir="5400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6DCE169-D79C-456B-9421-AFC22569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332" y="3096601"/>
            <a:ext cx="4098530" cy="2722342"/>
          </a:xfrm>
          <a:prstGeom prst="rect">
            <a:avLst/>
          </a:prstGeom>
          <a:effectLst>
            <a:outerShdw blurRad="558800" dist="50800" dir="5400000" algn="ctr" rotWithShape="0">
              <a:srgbClr val="000000">
                <a:alpha val="14000"/>
              </a:srgbClr>
            </a:outerShdw>
          </a:effectLst>
        </p:spPr>
      </p:pic>
      <p:sp>
        <p:nvSpPr>
          <p:cNvPr id="10" name="Заголовок 4">
            <a:extLst>
              <a:ext uri="{FF2B5EF4-FFF2-40B4-BE49-F238E27FC236}">
                <a16:creationId xmlns="" xmlns:a16="http://schemas.microsoft.com/office/drawing/2014/main" id="{D78F4104-541F-4717-8512-271A835EE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48" y="320405"/>
            <a:ext cx="5847175" cy="61699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Выбираем вектор работы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0E9BB2B3-072A-42DC-8829-5BAF206C2997}"/>
              </a:ext>
            </a:extLst>
          </p:cNvPr>
          <p:cNvSpPr/>
          <p:nvPr/>
        </p:nvSpPr>
        <p:spPr>
          <a:xfrm>
            <a:off x="337351" y="2015231"/>
            <a:ext cx="6471822" cy="4163624"/>
          </a:xfrm>
          <a:prstGeom prst="roundRect">
            <a:avLst/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647700" dist="50800" dir="4920000" sx="104000" sy="104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01D8AD-89F5-4302-A128-06013E49389A}"/>
              </a:ext>
            </a:extLst>
          </p:cNvPr>
          <p:cNvSpPr txBox="1"/>
          <p:nvPr/>
        </p:nvSpPr>
        <p:spPr>
          <a:xfrm>
            <a:off x="771619" y="2844303"/>
            <a:ext cx="5819312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900" dirty="0">
                <a:latin typeface="Verdana" panose="020B0604030504040204" pitchFamily="34" charset="0"/>
                <a:ea typeface="Verdana" panose="020B0604030504040204" pitchFamily="34" charset="0"/>
              </a:rPr>
              <a:t>Безопасное</a:t>
            </a:r>
            <a:r>
              <a:rPr lang="ru-RU" sz="1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для здоровья спортсменов </a:t>
            </a:r>
            <a:r>
              <a:rPr lang="ru-RU" sz="1900" dirty="0">
                <a:latin typeface="Verdana" panose="020B0604030504040204" pitchFamily="34" charset="0"/>
                <a:ea typeface="Verdana" panose="020B0604030504040204" pitchFamily="34" charset="0"/>
              </a:rPr>
              <a:t>проведение</a:t>
            </a:r>
            <a:r>
              <a:rPr lang="ru-RU" sz="1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тренировок, а также исключение зависимости от погодных условий</a:t>
            </a:r>
            <a:r>
              <a:rPr lang="ru-RU" sz="19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Формирование ЗОЖ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9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Популяризация базовых зимних видов спорта </a:t>
            </a: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AA1E06B-5848-49FC-BA09-A84D6949A12D}"/>
              </a:ext>
            </a:extLst>
          </p:cNvPr>
          <p:cNvSpPr txBox="1"/>
          <p:nvPr/>
        </p:nvSpPr>
        <p:spPr>
          <a:xfrm>
            <a:off x="689315" y="2327879"/>
            <a:ext cx="20902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</a:rPr>
              <a:t>Актуальность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6493FDF-7002-46EB-AAB0-420644727C9B}"/>
              </a:ext>
            </a:extLst>
          </p:cNvPr>
          <p:cNvSpPr txBox="1"/>
          <p:nvPr/>
        </p:nvSpPr>
        <p:spPr>
          <a:xfrm>
            <a:off x="771619" y="5199359"/>
            <a:ext cx="603755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Недостаток </a:t>
            </a:r>
            <a:r>
              <a:rPr lang="ru-RU" sz="1900" dirty="0">
                <a:latin typeface="Verdana" panose="020B0604030504040204" pitchFamily="34" charset="0"/>
                <a:ea typeface="Verdana" panose="020B0604030504040204" pitchFamily="34" charset="0"/>
              </a:rPr>
              <a:t>виртуальных симуляторов </a:t>
            </a:r>
            <a:r>
              <a:rPr lang="ru-RU" sz="1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для тренировки и реабилитации </a:t>
            </a:r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спортсменов</a:t>
            </a:r>
            <a:endParaRPr lang="ru-RU" sz="19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="" xmlns:a16="http://schemas.microsoft.com/office/drawing/2014/main" id="{2C5EB19B-542F-4F08-A045-83BDC0809C36}"/>
              </a:ext>
            </a:extLst>
          </p:cNvPr>
          <p:cNvSpPr/>
          <p:nvPr/>
        </p:nvSpPr>
        <p:spPr>
          <a:xfrm>
            <a:off x="6154446" y="5991460"/>
            <a:ext cx="6037554" cy="921884"/>
          </a:xfrm>
          <a:prstGeom prst="triangle">
            <a:avLst>
              <a:gd name="adj" fmla="val 92596"/>
            </a:avLst>
          </a:prstGeom>
          <a:solidFill>
            <a:srgbClr val="282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="" xmlns:a16="http://schemas.microsoft.com/office/drawing/2014/main" id="{C8C457DD-DCDC-4F88-BA9B-BBA744AA7596}"/>
              </a:ext>
            </a:extLst>
          </p:cNvPr>
          <p:cNvSpPr/>
          <p:nvPr/>
        </p:nvSpPr>
        <p:spPr>
          <a:xfrm>
            <a:off x="5612034" y="5959313"/>
            <a:ext cx="6037554" cy="921884"/>
          </a:xfrm>
          <a:prstGeom prst="triangle">
            <a:avLst>
              <a:gd name="adj" fmla="val 92596"/>
            </a:avLst>
          </a:prstGeom>
          <a:noFill/>
          <a:ln>
            <a:solidFill>
              <a:srgbClr val="282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AC8310F-53A1-4A63-BE1B-5A3765FB19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16"/>
          <a:stretch/>
        </p:blipFill>
        <p:spPr>
          <a:xfrm>
            <a:off x="9777453" y="6324087"/>
            <a:ext cx="1993322" cy="5571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12BCE02A-223B-433F-9B46-65DB82281CAF}"/>
              </a:ext>
            </a:extLst>
          </p:cNvPr>
          <p:cNvSpPr/>
          <p:nvPr/>
        </p:nvSpPr>
        <p:spPr>
          <a:xfrm rot="21038357">
            <a:off x="11832788" y="5943376"/>
            <a:ext cx="475912" cy="1083248"/>
          </a:xfrm>
          <a:prstGeom prst="rect">
            <a:avLst/>
          </a:prstGeom>
          <a:solidFill>
            <a:srgbClr val="55E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C322A75-5846-41C0-84E2-DC0502ADCB46}"/>
              </a:ext>
            </a:extLst>
          </p:cNvPr>
          <p:cNvSpPr/>
          <p:nvPr/>
        </p:nvSpPr>
        <p:spPr>
          <a:xfrm rot="21038357">
            <a:off x="12037587" y="5868267"/>
            <a:ext cx="348477" cy="1083248"/>
          </a:xfrm>
          <a:prstGeom prst="rect">
            <a:avLst/>
          </a:prstGeom>
          <a:solidFill>
            <a:srgbClr val="FEB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B0C52C46-B9EA-40A9-B3B5-22AF47BF68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D063AC15-5BDF-4AC0-A41D-BC43E64ADC57}"/>
              </a:ext>
            </a:extLst>
          </p:cNvPr>
          <p:cNvCxnSpPr>
            <a:cxnSpLocks/>
          </p:cNvCxnSpPr>
          <p:nvPr/>
        </p:nvCxnSpPr>
        <p:spPr>
          <a:xfrm>
            <a:off x="513014" y="541262"/>
            <a:ext cx="5991143" cy="102144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11200" dist="50800" dir="5400000" sx="89000" sy="89000" algn="ctr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C387DA9A-8FC8-46C5-BB24-F2A66134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68" y="209883"/>
            <a:ext cx="2034131" cy="66275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E1DCC287-93DD-4A13-A84A-5DAB2264387F}"/>
              </a:ext>
            </a:extLst>
          </p:cNvPr>
          <p:cNvCxnSpPr>
            <a:cxnSpLocks/>
          </p:cNvCxnSpPr>
          <p:nvPr/>
        </p:nvCxnSpPr>
        <p:spPr>
          <a:xfrm>
            <a:off x="609600" y="867848"/>
            <a:ext cx="5894557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E9EE8F1-7038-486D-93D1-085DE797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353" y="209883"/>
            <a:ext cx="4911634" cy="3271148"/>
          </a:xfrm>
          <a:prstGeom prst="rect">
            <a:avLst/>
          </a:prstGeom>
          <a:effectLst>
            <a:outerShdw blurRad="711200" dist="50800" dir="5400000" sx="89000" sy="89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E158139-5BFB-47C0-9C53-5EF6AD1D5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42" y="2895150"/>
            <a:ext cx="5432455" cy="3621637"/>
          </a:xfrm>
          <a:prstGeom prst="rect">
            <a:avLst/>
          </a:prstGeom>
          <a:effectLst>
            <a:outerShdw blurRad="711200" dist="50800" dir="5400000" sx="113000" sy="113000" algn="ctr" rotWithShape="0">
              <a:srgbClr val="000000">
                <a:alpha val="35000"/>
              </a:srgbClr>
            </a:outerShdw>
          </a:effectLst>
        </p:spPr>
      </p:pic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16A75C3E-6395-4CD1-B1B4-9D886A69B5E5}"/>
              </a:ext>
            </a:extLst>
          </p:cNvPr>
          <p:cNvGrpSpPr/>
          <p:nvPr/>
        </p:nvGrpSpPr>
        <p:grpSpPr>
          <a:xfrm>
            <a:off x="465748" y="1483804"/>
            <a:ext cx="5896613" cy="3621637"/>
            <a:chOff x="337351" y="2446105"/>
            <a:chExt cx="5802082" cy="3732749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="" xmlns:a16="http://schemas.microsoft.com/office/drawing/2014/main" id="{5B1A39C9-DCAA-4D49-A26B-D9084DE10DBC}"/>
                </a:ext>
              </a:extLst>
            </p:cNvPr>
            <p:cNvSpPr/>
            <p:nvPr/>
          </p:nvSpPr>
          <p:spPr>
            <a:xfrm>
              <a:off x="337351" y="2446105"/>
              <a:ext cx="5802082" cy="3732749"/>
            </a:xfrm>
            <a:prstGeom prst="roundRect">
              <a:avLst/>
            </a:prstGeom>
            <a:solidFill>
              <a:srgbClr val="BDD7EE"/>
            </a:solidFill>
            <a:ln>
              <a:solidFill>
                <a:schemeClr val="bg1"/>
              </a:solidFill>
            </a:ln>
            <a:effectLst>
              <a:outerShdw blurRad="711200" dist="50800" dir="5400000" sx="105000" sy="105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Google Shape;102;g72eb040a84_0_9">
              <a:extLst>
                <a:ext uri="{FF2B5EF4-FFF2-40B4-BE49-F238E27FC236}">
                  <a16:creationId xmlns="" xmlns:a16="http://schemas.microsoft.com/office/drawing/2014/main" id="{6A46D3A8-A58B-4344-BABE-5467DC986636}"/>
                </a:ext>
              </a:extLst>
            </p:cNvPr>
            <p:cNvSpPr txBox="1">
              <a:spLocks/>
            </p:cNvSpPr>
            <p:nvPr/>
          </p:nvSpPr>
          <p:spPr>
            <a:xfrm>
              <a:off x="663251" y="2797440"/>
              <a:ext cx="5221734" cy="3030078"/>
            </a:xfrm>
            <a:prstGeom prst="rect">
              <a:avLst/>
            </a:prstGeom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Разработать доступный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тренажёр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основе технологий</a:t>
              </a:r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виртуальной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реальности для лыжников и биатлонистов</a:t>
              </a:r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BE410EE1-E787-40E1-99C6-C81F2B20645A}"/>
              </a:ext>
            </a:extLst>
          </p:cNvPr>
          <p:cNvSpPr/>
          <p:nvPr/>
        </p:nvSpPr>
        <p:spPr>
          <a:xfrm>
            <a:off x="8478981" y="5900006"/>
            <a:ext cx="2062421" cy="616781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96900" dist="50800" dir="5400000" sx="99000" sy="99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Samsung Odyssey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3AEDA30C-0599-483A-8CEA-DEE417549BCA}"/>
              </a:ext>
            </a:extLst>
          </p:cNvPr>
          <p:cNvGrpSpPr/>
          <p:nvPr/>
        </p:nvGrpSpPr>
        <p:grpSpPr>
          <a:xfrm>
            <a:off x="-864334" y="5976909"/>
            <a:ext cx="6575966" cy="881091"/>
            <a:chOff x="-1176907" y="5794623"/>
            <a:chExt cx="7936452" cy="1063377"/>
          </a:xfrm>
        </p:grpSpPr>
        <p:sp>
          <p:nvSpPr>
            <p:cNvPr id="26" name="Параллелограмм 25">
              <a:extLst>
                <a:ext uri="{FF2B5EF4-FFF2-40B4-BE49-F238E27FC236}">
                  <a16:creationId xmlns="" xmlns:a16="http://schemas.microsoft.com/office/drawing/2014/main" id="{5AE44015-BE86-4F8A-8DB5-75540081056A}"/>
                </a:ext>
              </a:extLst>
            </p:cNvPr>
            <p:cNvSpPr/>
            <p:nvPr/>
          </p:nvSpPr>
          <p:spPr>
            <a:xfrm rot="10800000">
              <a:off x="-1176907" y="5813770"/>
              <a:ext cx="7467811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араллелограмм 32">
              <a:extLst>
                <a:ext uri="{FF2B5EF4-FFF2-40B4-BE49-F238E27FC236}">
                  <a16:creationId xmlns="" xmlns:a16="http://schemas.microsoft.com/office/drawing/2014/main" id="{853740F7-51E8-41A6-AD9D-53AE1A1CFE09}"/>
                </a:ext>
              </a:extLst>
            </p:cNvPr>
            <p:cNvSpPr/>
            <p:nvPr/>
          </p:nvSpPr>
          <p:spPr>
            <a:xfrm rot="10800000">
              <a:off x="5521288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65688FA9-5985-4592-BD8C-BC68A46DD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316"/>
            <a:stretch/>
          </p:blipFill>
          <p:spPr>
            <a:xfrm>
              <a:off x="0" y="5928097"/>
              <a:ext cx="3062903" cy="856045"/>
            </a:xfrm>
            <a:prstGeom prst="rect">
              <a:avLst/>
            </a:prstGeom>
          </p:spPr>
        </p:pic>
        <p:sp>
          <p:nvSpPr>
            <p:cNvPr id="35" name="Параллелограмм 34">
              <a:extLst>
                <a:ext uri="{FF2B5EF4-FFF2-40B4-BE49-F238E27FC236}">
                  <a16:creationId xmlns="" xmlns:a16="http://schemas.microsoft.com/office/drawing/2014/main" id="{A1E13845-A909-4A6C-B76D-A0B8FB8862D6}"/>
                </a:ext>
              </a:extLst>
            </p:cNvPr>
            <p:cNvSpPr/>
            <p:nvPr/>
          </p:nvSpPr>
          <p:spPr>
            <a:xfrm rot="10800000">
              <a:off x="4032714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араллелограмм 35">
              <a:extLst>
                <a:ext uri="{FF2B5EF4-FFF2-40B4-BE49-F238E27FC236}">
                  <a16:creationId xmlns="" xmlns:a16="http://schemas.microsoft.com/office/drawing/2014/main" id="{3E4DE273-69DF-4BCB-8188-96719523323F}"/>
                </a:ext>
              </a:extLst>
            </p:cNvPr>
            <p:cNvSpPr/>
            <p:nvPr/>
          </p:nvSpPr>
          <p:spPr>
            <a:xfrm rot="10800000">
              <a:off x="4446682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6041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1527C86C-ECE6-4D7C-BA59-32DE8DD69A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455CE516-7958-4C43-BCD0-456B19F76669}"/>
              </a:ext>
            </a:extLst>
          </p:cNvPr>
          <p:cNvCxnSpPr>
            <a:cxnSpLocks/>
          </p:cNvCxnSpPr>
          <p:nvPr/>
        </p:nvCxnSpPr>
        <p:spPr>
          <a:xfrm>
            <a:off x="513014" y="541262"/>
            <a:ext cx="6175039" cy="115963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09600" dist="50800" dir="5400000" sx="98000" sy="98000" algn="ctr" rotWithShape="0">
              <a:srgbClr val="000000">
                <a:alpha val="3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7EDBFE7B-4C4E-47DE-B97B-342E0A16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67" y="209883"/>
            <a:ext cx="6155333" cy="66275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Наши основные технологии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A0D8E9DD-4790-4CBA-880C-653F60CC6455}"/>
              </a:ext>
            </a:extLst>
          </p:cNvPr>
          <p:cNvCxnSpPr>
            <a:cxnSpLocks/>
          </p:cNvCxnSpPr>
          <p:nvPr/>
        </p:nvCxnSpPr>
        <p:spPr>
          <a:xfrm>
            <a:off x="513014" y="791648"/>
            <a:ext cx="599114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2025322-2F52-48BC-A94C-D130AA1FC05E}"/>
              </a:ext>
            </a:extLst>
          </p:cNvPr>
          <p:cNvSpPr/>
          <p:nvPr/>
        </p:nvSpPr>
        <p:spPr>
          <a:xfrm>
            <a:off x="7410451" y="358625"/>
            <a:ext cx="4258682" cy="28203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853AE33-8CCC-455E-82CC-32D7A5D6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20392">
            <a:off x="8651771" y="434049"/>
            <a:ext cx="1442333" cy="25143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4E1A411-19BC-43CB-ADC5-5777705C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653505"/>
            <a:ext cx="4258682" cy="25908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D780E580-B47B-4ED9-80A2-D111CD3EFCC8}"/>
              </a:ext>
            </a:extLst>
          </p:cNvPr>
          <p:cNvSpPr/>
          <p:nvPr/>
        </p:nvSpPr>
        <p:spPr>
          <a:xfrm>
            <a:off x="358517" y="1602274"/>
            <a:ext cx="6436199" cy="1957494"/>
          </a:xfrm>
          <a:prstGeom prst="roundRect">
            <a:avLst/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609600" dist="50800" dir="5400000" sx="98000" sy="98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5">
            <a:extLst>
              <a:ext uri="{FF2B5EF4-FFF2-40B4-BE49-F238E27FC236}">
                <a16:creationId xmlns="" xmlns:a16="http://schemas.microsoft.com/office/drawing/2014/main" id="{8E4F0758-786A-43C5-9D2D-C3FB7AEDCB86}"/>
              </a:ext>
            </a:extLst>
          </p:cNvPr>
          <p:cNvSpPr txBox="1">
            <a:spLocks/>
          </p:cNvSpPr>
          <p:nvPr/>
        </p:nvSpPr>
        <p:spPr>
          <a:xfrm>
            <a:off x="522867" y="1933085"/>
            <a:ext cx="6052771" cy="1372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Идеомоторная тренировка - </a:t>
            </a:r>
            <a:r>
              <a:rPr lang="ru-RU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это мысленное проживание ситуации с воспроизведением в воображении всех мышечных и пространственных ощущений, связанных с действиями тела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BA493BAC-D0D6-49AE-82C8-C7BFA40848C3}"/>
              </a:ext>
            </a:extLst>
          </p:cNvPr>
          <p:cNvSpPr/>
          <p:nvPr/>
        </p:nvSpPr>
        <p:spPr>
          <a:xfrm>
            <a:off x="358517" y="3890579"/>
            <a:ext cx="5807614" cy="1704053"/>
          </a:xfrm>
          <a:prstGeom prst="roundRect">
            <a:avLst/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609600" dist="50800" dir="5400000" sx="98000" sy="98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AE045B7-5EBB-4CD3-BF04-E490F7123B7B}"/>
              </a:ext>
            </a:extLst>
          </p:cNvPr>
          <p:cNvSpPr txBox="1"/>
          <p:nvPr/>
        </p:nvSpPr>
        <p:spPr>
          <a:xfrm>
            <a:off x="529554" y="4234775"/>
            <a:ext cx="54655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Виртуальная реальность – цифровой трехмерный мир, создаваемый техническими средствами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0C592B5B-A629-4EF9-8245-6CFC8FDA3E28}"/>
              </a:ext>
            </a:extLst>
          </p:cNvPr>
          <p:cNvGrpSpPr/>
          <p:nvPr/>
        </p:nvGrpSpPr>
        <p:grpSpPr>
          <a:xfrm>
            <a:off x="-864334" y="5976909"/>
            <a:ext cx="6575966" cy="881091"/>
            <a:chOff x="-1176907" y="5794623"/>
            <a:chExt cx="7936452" cy="1063377"/>
          </a:xfrm>
        </p:grpSpPr>
        <p:sp>
          <p:nvSpPr>
            <p:cNvPr id="20" name="Параллелограмм 19">
              <a:extLst>
                <a:ext uri="{FF2B5EF4-FFF2-40B4-BE49-F238E27FC236}">
                  <a16:creationId xmlns="" xmlns:a16="http://schemas.microsoft.com/office/drawing/2014/main" id="{5D526BC9-6EEA-4E71-97FD-5EB56B5FB4FB}"/>
                </a:ext>
              </a:extLst>
            </p:cNvPr>
            <p:cNvSpPr/>
            <p:nvPr/>
          </p:nvSpPr>
          <p:spPr>
            <a:xfrm rot="10800000">
              <a:off x="-1176907" y="5813770"/>
              <a:ext cx="7467811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араллелограмм 20">
              <a:extLst>
                <a:ext uri="{FF2B5EF4-FFF2-40B4-BE49-F238E27FC236}">
                  <a16:creationId xmlns="" xmlns:a16="http://schemas.microsoft.com/office/drawing/2014/main" id="{4CC6CF33-6E3E-4E8C-A93F-1912F3F53E6B}"/>
                </a:ext>
              </a:extLst>
            </p:cNvPr>
            <p:cNvSpPr/>
            <p:nvPr/>
          </p:nvSpPr>
          <p:spPr>
            <a:xfrm rot="10800000">
              <a:off x="5521288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A7ADA7BC-18AB-4AE1-88C7-AC23EBC1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316"/>
            <a:stretch/>
          </p:blipFill>
          <p:spPr>
            <a:xfrm>
              <a:off x="0" y="5928097"/>
              <a:ext cx="3062903" cy="856045"/>
            </a:xfrm>
            <a:prstGeom prst="rect">
              <a:avLst/>
            </a:prstGeom>
          </p:spPr>
        </p:pic>
        <p:sp>
          <p:nvSpPr>
            <p:cNvPr id="23" name="Параллелограмм 22">
              <a:extLst>
                <a:ext uri="{FF2B5EF4-FFF2-40B4-BE49-F238E27FC236}">
                  <a16:creationId xmlns="" xmlns:a16="http://schemas.microsoft.com/office/drawing/2014/main" id="{7E1EFCC4-6D5A-464E-A4C0-B5351F71D44F}"/>
                </a:ext>
              </a:extLst>
            </p:cNvPr>
            <p:cNvSpPr/>
            <p:nvPr/>
          </p:nvSpPr>
          <p:spPr>
            <a:xfrm rot="10800000">
              <a:off x="4032714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араллелограмм 23">
              <a:extLst>
                <a:ext uri="{FF2B5EF4-FFF2-40B4-BE49-F238E27FC236}">
                  <a16:creationId xmlns="" xmlns:a16="http://schemas.microsoft.com/office/drawing/2014/main" id="{3AD250FB-E775-42C5-BD37-797A490D0A3F}"/>
                </a:ext>
              </a:extLst>
            </p:cNvPr>
            <p:cNvSpPr/>
            <p:nvPr/>
          </p:nvSpPr>
          <p:spPr>
            <a:xfrm rot="10800000">
              <a:off x="4446682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325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41B037B-D606-417B-BF17-C9FD954813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1A888EC-47BF-4935-B8C2-998746B2FE09}"/>
              </a:ext>
            </a:extLst>
          </p:cNvPr>
          <p:cNvCxnSpPr>
            <a:cxnSpLocks/>
          </p:cNvCxnSpPr>
          <p:nvPr/>
        </p:nvCxnSpPr>
        <p:spPr>
          <a:xfrm flipV="1">
            <a:off x="542760" y="582115"/>
            <a:ext cx="6015845" cy="128336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96900" dist="50800" dir="5400000" sx="99000" sy="99000" algn="ctr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8ED74307-03CE-4305-B162-29BF4F61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77" y="242028"/>
            <a:ext cx="3279456" cy="68017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Разработка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4DD4150A-141E-4743-95A6-F9C76EA17A2C}"/>
              </a:ext>
            </a:extLst>
          </p:cNvPr>
          <p:cNvCxnSpPr>
            <a:cxnSpLocks/>
          </p:cNvCxnSpPr>
          <p:nvPr/>
        </p:nvCxnSpPr>
        <p:spPr>
          <a:xfrm>
            <a:off x="301665" y="883201"/>
            <a:ext cx="625694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oogle Shape;121;p4">
            <a:extLst>
              <a:ext uri="{FF2B5EF4-FFF2-40B4-BE49-F238E27FC236}">
                <a16:creationId xmlns="" xmlns:a16="http://schemas.microsoft.com/office/drawing/2014/main" id="{20F8B3F8-368F-4DB7-A557-560FCD04A64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90098" y="2964130"/>
            <a:ext cx="3411803" cy="2067111"/>
          </a:xfrm>
          <a:prstGeom prst="rect">
            <a:avLst/>
          </a:prstGeom>
          <a:noFill/>
          <a:ln>
            <a:noFill/>
          </a:ln>
          <a:effectLst>
            <a:outerShdw blurRad="622300" dist="50800" dir="5400000" sx="109000" sy="109000" algn="ctr" rotWithShape="0">
              <a:srgbClr val="000000">
                <a:alpha val="24000"/>
              </a:srgb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26A32764-BB83-4E8D-B4E3-7145E591592B}"/>
              </a:ext>
            </a:extLst>
          </p:cNvPr>
          <p:cNvSpPr/>
          <p:nvPr/>
        </p:nvSpPr>
        <p:spPr>
          <a:xfrm>
            <a:off x="1167973" y="1952229"/>
            <a:ext cx="1854140" cy="616781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96900" dist="50800" dir="5400000" sx="99000" sy="99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Unity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5A164E42-4751-474C-BE4C-E9F475676961}"/>
              </a:ext>
            </a:extLst>
          </p:cNvPr>
          <p:cNvSpPr/>
          <p:nvPr/>
        </p:nvSpPr>
        <p:spPr>
          <a:xfrm>
            <a:off x="5168929" y="1952228"/>
            <a:ext cx="1854140" cy="616781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96900" dist="50800" dir="5400000" sx="99000" sy="99000" algn="ctr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305D932C-3DA3-455D-B196-0242CFD321AD}"/>
              </a:ext>
            </a:extLst>
          </p:cNvPr>
          <p:cNvSpPr/>
          <p:nvPr/>
        </p:nvSpPr>
        <p:spPr>
          <a:xfrm>
            <a:off x="8753166" y="1805404"/>
            <a:ext cx="2625884" cy="763607"/>
          </a:xfrm>
          <a:prstGeom prst="roundRect">
            <a:avLst>
              <a:gd name="adj" fmla="val 14147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96900" dist="50800" dir="5400000" sx="99000" sy="99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Жемчужина Сибири в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Unity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="" xmlns:a16="http://schemas.microsoft.com/office/drawing/2014/main" id="{205FA7DE-E550-451A-B560-767AB49F7584}"/>
              </a:ext>
            </a:extLst>
          </p:cNvPr>
          <p:cNvSpPr/>
          <p:nvPr/>
        </p:nvSpPr>
        <p:spPr>
          <a:xfrm>
            <a:off x="6154446" y="5991460"/>
            <a:ext cx="6037554" cy="921884"/>
          </a:xfrm>
          <a:prstGeom prst="triangle">
            <a:avLst>
              <a:gd name="adj" fmla="val 92596"/>
            </a:avLst>
          </a:prstGeom>
          <a:solidFill>
            <a:srgbClr val="282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="" xmlns:a16="http://schemas.microsoft.com/office/drawing/2014/main" id="{FC2B96B2-31D3-4619-84FD-FB79B63DC378}"/>
              </a:ext>
            </a:extLst>
          </p:cNvPr>
          <p:cNvSpPr/>
          <p:nvPr/>
        </p:nvSpPr>
        <p:spPr>
          <a:xfrm>
            <a:off x="5612034" y="5959313"/>
            <a:ext cx="6037554" cy="921884"/>
          </a:xfrm>
          <a:prstGeom prst="triangle">
            <a:avLst>
              <a:gd name="adj" fmla="val 92596"/>
            </a:avLst>
          </a:prstGeom>
          <a:noFill/>
          <a:ln>
            <a:solidFill>
              <a:srgbClr val="282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C9448A3-0CFE-4C87-9167-3095AC548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16"/>
          <a:stretch/>
        </p:blipFill>
        <p:spPr>
          <a:xfrm>
            <a:off x="9777453" y="6324087"/>
            <a:ext cx="1993322" cy="55711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314CB54B-6AC9-48DD-B4C3-9F5A39636DFA}"/>
              </a:ext>
            </a:extLst>
          </p:cNvPr>
          <p:cNvSpPr/>
          <p:nvPr/>
        </p:nvSpPr>
        <p:spPr>
          <a:xfrm rot="21038357">
            <a:off x="11832788" y="5943376"/>
            <a:ext cx="475912" cy="1083248"/>
          </a:xfrm>
          <a:prstGeom prst="rect">
            <a:avLst/>
          </a:prstGeom>
          <a:solidFill>
            <a:srgbClr val="55E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FED8E6C6-E432-49BF-920B-F4AC07468DF7}"/>
              </a:ext>
            </a:extLst>
          </p:cNvPr>
          <p:cNvSpPr/>
          <p:nvPr/>
        </p:nvSpPr>
        <p:spPr>
          <a:xfrm rot="21038357">
            <a:off x="12037587" y="5868267"/>
            <a:ext cx="348477" cy="1083248"/>
          </a:xfrm>
          <a:prstGeom prst="rect">
            <a:avLst/>
          </a:prstGeom>
          <a:solidFill>
            <a:srgbClr val="FEB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551BC4D-4BC0-469D-8AC2-B34E479C7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0" y="2964130"/>
            <a:ext cx="3555438" cy="20671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5A1F20-23BD-478C-A9FD-395E9BD092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31" y="2969497"/>
            <a:ext cx="3594939" cy="20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D4D1665-F9EA-4CF2-AD67-754BB3E13D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99879B0F-4052-4FC7-B4E5-58E2816C57CD}"/>
              </a:ext>
            </a:extLst>
          </p:cNvPr>
          <p:cNvCxnSpPr>
            <a:cxnSpLocks/>
          </p:cNvCxnSpPr>
          <p:nvPr/>
        </p:nvCxnSpPr>
        <p:spPr>
          <a:xfrm flipV="1">
            <a:off x="542760" y="611238"/>
            <a:ext cx="4650677" cy="99213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84200" dist="50800" dir="5400000" sx="95000" sy="95000" algn="ctr" rotWithShape="0">
              <a:srgbClr val="000000">
                <a:alpha val="2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8E4C54FD-07E0-4ECD-B0B4-D71B8FA6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77" y="242028"/>
            <a:ext cx="3279456" cy="68017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Инструменты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D5590835-70BE-4570-B205-A1C331213B96}"/>
              </a:ext>
            </a:extLst>
          </p:cNvPr>
          <p:cNvCxnSpPr>
            <a:cxnSpLocks/>
          </p:cNvCxnSpPr>
          <p:nvPr/>
        </p:nvCxnSpPr>
        <p:spPr>
          <a:xfrm>
            <a:off x="301665" y="883201"/>
            <a:ext cx="481187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160849-86AE-49C0-ADCE-651093C04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9" y="2711456"/>
            <a:ext cx="5242529" cy="2855415"/>
          </a:xfrm>
          <a:prstGeom prst="rect">
            <a:avLst/>
          </a:prstGeom>
          <a:effectLst>
            <a:outerShdw blurRad="584200" dist="50800" dir="5400000" sx="95000" sy="95000" algn="ctr" rotWithShape="0">
              <a:srgbClr val="000000">
                <a:alpha val="55000"/>
              </a:srgbClr>
            </a:outerShdw>
          </a:effectLst>
        </p:spPr>
      </p:pic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39C627F6-63CE-4BFA-A8DB-60A609E6894D}"/>
              </a:ext>
            </a:extLst>
          </p:cNvPr>
          <p:cNvGrpSpPr/>
          <p:nvPr/>
        </p:nvGrpSpPr>
        <p:grpSpPr>
          <a:xfrm>
            <a:off x="815386" y="1565977"/>
            <a:ext cx="1759557" cy="633145"/>
            <a:chOff x="161284" y="1726806"/>
            <a:chExt cx="2427674" cy="873555"/>
          </a:xfrm>
          <a:effectLst>
            <a:outerShdw blurRad="584200" dist="50800" dir="5400000" sx="95000" sy="95000" algn="ctr" rotWithShape="0">
              <a:srgbClr val="000000">
                <a:alpha val="50000"/>
              </a:srgbClr>
            </a:outerShdw>
          </a:effectLst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="" xmlns:a16="http://schemas.microsoft.com/office/drawing/2014/main" id="{8432EDB0-167D-4645-9547-28323C586152}"/>
                </a:ext>
              </a:extLst>
            </p:cNvPr>
            <p:cNvSpPr/>
            <p:nvPr/>
          </p:nvSpPr>
          <p:spPr>
            <a:xfrm flipV="1">
              <a:off x="161284" y="1726806"/>
              <a:ext cx="2427674" cy="873555"/>
            </a:xfrm>
            <a:prstGeom prst="roundRect">
              <a:avLst>
                <a:gd name="adj" fmla="val 42478"/>
              </a:avLst>
            </a:prstGeom>
            <a:solidFill>
              <a:srgbClr val="0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A232C109-FF2E-4E3D-A7C7-EDFA33FB4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8" t="27838" r="19587" b="27838"/>
            <a:stretch/>
          </p:blipFill>
          <p:spPr>
            <a:xfrm>
              <a:off x="353869" y="1776789"/>
              <a:ext cx="1963897" cy="772681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533579B-8E41-4F46-B44B-3DEEB14E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846" y="1029610"/>
            <a:ext cx="4304535" cy="2243208"/>
          </a:xfrm>
          <a:prstGeom prst="rect">
            <a:avLst/>
          </a:prstGeom>
          <a:effectLst>
            <a:outerShdw blurRad="584200" dist="50800" dir="5400000" sx="95000" sy="95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90F76C4-20BE-446E-8CFB-F0ACF528BE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-7164" r="-528" b="-21"/>
          <a:stretch/>
        </p:blipFill>
        <p:spPr>
          <a:xfrm>
            <a:off x="8638749" y="136576"/>
            <a:ext cx="1414728" cy="635255"/>
          </a:xfrm>
          <a:prstGeom prst="rect">
            <a:avLst/>
          </a:prstGeom>
          <a:effectLst>
            <a:outerShdw blurRad="584200" dist="50800" dir="5400000" sx="95000" sy="95000" algn="ctr" rotWithShape="0">
              <a:srgbClr val="000000">
                <a:alpha val="39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45243AC-535E-46E6-9B9C-70CFDD644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749" y="3530597"/>
            <a:ext cx="1414728" cy="623649"/>
          </a:xfrm>
          <a:prstGeom prst="rect">
            <a:avLst/>
          </a:prstGeom>
          <a:effectLst>
            <a:outerShdw blurRad="584200" dist="50800" dir="5400000" sx="95000" sy="95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BB95F7D-DAA2-4696-B700-D1796EB74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846" y="4423632"/>
            <a:ext cx="4304535" cy="2219568"/>
          </a:xfrm>
          <a:prstGeom prst="rect">
            <a:avLst/>
          </a:prstGeom>
          <a:effectLst>
            <a:outerShdw blurRad="584200" dist="50800" dir="5400000" sx="95000" sy="95000" algn="ctr" rotWithShape="0">
              <a:srgbClr val="000000">
                <a:alpha val="27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D651066-9169-4B7F-944C-26F88522F8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07" y="1533441"/>
            <a:ext cx="1455261" cy="680176"/>
          </a:xfrm>
          <a:prstGeom prst="rect">
            <a:avLst/>
          </a:prstGeom>
          <a:effectLst>
            <a:outerShdw blurRad="584200" dist="50800" dir="5400000" sx="95000" sy="95000" algn="ctr" rotWithShape="0">
              <a:srgbClr val="000000">
                <a:alpha val="53000"/>
              </a:srgbClr>
            </a:outerShdw>
          </a:effectLst>
        </p:spPr>
      </p:pic>
      <p:pic>
        <p:nvPicPr>
          <p:cNvPr id="28" name="Google Shape;103;g72eb040a84_0_9">
            <a:extLst>
              <a:ext uri="{FF2B5EF4-FFF2-40B4-BE49-F238E27FC236}">
                <a16:creationId xmlns="" xmlns:a16="http://schemas.microsoft.com/office/drawing/2014/main" id="{4AA1A856-D50E-4DB2-A0EE-35FCC88318F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700000">
            <a:off x="3256573" y="1645632"/>
            <a:ext cx="447701" cy="447701"/>
          </a:xfrm>
          <a:prstGeom prst="rect">
            <a:avLst/>
          </a:prstGeom>
          <a:noFill/>
          <a:ln>
            <a:noFill/>
          </a:ln>
          <a:effectLst>
            <a:outerShdw blurRad="584200" dist="50800" dir="5400000" sx="95000" sy="95000" algn="ctr" rotWithShape="0">
              <a:srgbClr val="000000">
                <a:alpha val="99000"/>
              </a:srgbClr>
            </a:outerShdw>
          </a:effectLst>
        </p:spPr>
      </p:pic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C4DABDCC-17F6-426E-8D5C-255E4F5014AB}"/>
              </a:ext>
            </a:extLst>
          </p:cNvPr>
          <p:cNvGrpSpPr/>
          <p:nvPr/>
        </p:nvGrpSpPr>
        <p:grpSpPr>
          <a:xfrm>
            <a:off x="-864334" y="5976909"/>
            <a:ext cx="6575966" cy="881091"/>
            <a:chOff x="-1176907" y="5794623"/>
            <a:chExt cx="7936452" cy="1063377"/>
          </a:xfrm>
        </p:grpSpPr>
        <p:sp>
          <p:nvSpPr>
            <p:cNvPr id="23" name="Параллелограмм 22">
              <a:extLst>
                <a:ext uri="{FF2B5EF4-FFF2-40B4-BE49-F238E27FC236}">
                  <a16:creationId xmlns="" xmlns:a16="http://schemas.microsoft.com/office/drawing/2014/main" id="{DD22F47B-0DA1-4F90-BF5C-3E3CA83CB27A}"/>
                </a:ext>
              </a:extLst>
            </p:cNvPr>
            <p:cNvSpPr/>
            <p:nvPr/>
          </p:nvSpPr>
          <p:spPr>
            <a:xfrm rot="10800000">
              <a:off x="-1176907" y="5813770"/>
              <a:ext cx="7467811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араллелограмм 24">
              <a:extLst>
                <a:ext uri="{FF2B5EF4-FFF2-40B4-BE49-F238E27FC236}">
                  <a16:creationId xmlns="" xmlns:a16="http://schemas.microsoft.com/office/drawing/2014/main" id="{1E9872B8-E1B9-4728-8FF4-DDF04F261F51}"/>
                </a:ext>
              </a:extLst>
            </p:cNvPr>
            <p:cNvSpPr/>
            <p:nvPr/>
          </p:nvSpPr>
          <p:spPr>
            <a:xfrm rot="10800000">
              <a:off x="5521288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="" xmlns:a16="http://schemas.microsoft.com/office/drawing/2014/main" id="{7F0EF426-7BA7-4098-8C7B-5B0E0252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2316"/>
            <a:stretch/>
          </p:blipFill>
          <p:spPr>
            <a:xfrm>
              <a:off x="0" y="5928097"/>
              <a:ext cx="3062903" cy="856045"/>
            </a:xfrm>
            <a:prstGeom prst="rect">
              <a:avLst/>
            </a:prstGeom>
          </p:spPr>
        </p:pic>
        <p:sp>
          <p:nvSpPr>
            <p:cNvPr id="30" name="Параллелограмм 29">
              <a:extLst>
                <a:ext uri="{FF2B5EF4-FFF2-40B4-BE49-F238E27FC236}">
                  <a16:creationId xmlns="" xmlns:a16="http://schemas.microsoft.com/office/drawing/2014/main" id="{428A1769-7600-4FAB-BA67-EEA320276D5D}"/>
                </a:ext>
              </a:extLst>
            </p:cNvPr>
            <p:cNvSpPr/>
            <p:nvPr/>
          </p:nvSpPr>
          <p:spPr>
            <a:xfrm rot="10800000">
              <a:off x="4032714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араллелограмм 30">
              <a:extLst>
                <a:ext uri="{FF2B5EF4-FFF2-40B4-BE49-F238E27FC236}">
                  <a16:creationId xmlns="" xmlns:a16="http://schemas.microsoft.com/office/drawing/2014/main" id="{2E119FB9-7E55-43B3-B047-F8FE1430D159}"/>
                </a:ext>
              </a:extLst>
            </p:cNvPr>
            <p:cNvSpPr/>
            <p:nvPr/>
          </p:nvSpPr>
          <p:spPr>
            <a:xfrm rot="10800000">
              <a:off x="4446682" y="5794623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9725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99782C2-19F1-4DE9-8B5B-5C012510D6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3D7E4CE0-58E7-4BF0-8222-DE2A5759E199}"/>
              </a:ext>
            </a:extLst>
          </p:cNvPr>
          <p:cNvCxnSpPr>
            <a:cxnSpLocks/>
          </p:cNvCxnSpPr>
          <p:nvPr/>
        </p:nvCxnSpPr>
        <p:spPr>
          <a:xfrm flipV="1">
            <a:off x="542760" y="611239"/>
            <a:ext cx="6002419" cy="99213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C09B330B-6104-4FD3-94DF-F491C9C0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77" y="242028"/>
            <a:ext cx="6014334" cy="68017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Графический эксперимент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9106EA25-D8B9-45A6-9123-8A954A1B0918}"/>
              </a:ext>
            </a:extLst>
          </p:cNvPr>
          <p:cNvCxnSpPr>
            <a:cxnSpLocks/>
          </p:cNvCxnSpPr>
          <p:nvPr/>
        </p:nvCxnSpPr>
        <p:spPr>
          <a:xfrm>
            <a:off x="301665" y="883201"/>
            <a:ext cx="640695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6107CC3-69C5-4012-A22E-60ECE6955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1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1" y="2371597"/>
            <a:ext cx="3098830" cy="1925089"/>
          </a:xfrm>
          <a:prstGeom prst="rect">
            <a:avLst/>
          </a:prstGeom>
          <a:effectLst>
            <a:outerShdw blurRad="533400" dist="50800" dir="540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BE8FBD6-448A-4271-B1CB-F4316750B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8" y="4693684"/>
            <a:ext cx="3161393" cy="1925089"/>
          </a:xfrm>
          <a:prstGeom prst="rect">
            <a:avLst/>
          </a:prstGeom>
          <a:effectLst>
            <a:outerShdw blurRad="533400" dist="50800" dir="540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5A79EAE1-0758-4D2B-8BAA-D541C4197C19}"/>
              </a:ext>
            </a:extLst>
          </p:cNvPr>
          <p:cNvSpPr/>
          <p:nvPr/>
        </p:nvSpPr>
        <p:spPr>
          <a:xfrm>
            <a:off x="280378" y="1716418"/>
            <a:ext cx="3302984" cy="382539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главное меню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C34E67C-BD5C-43C9-9B53-ECF876C2CC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98" y="2472203"/>
            <a:ext cx="3403237" cy="1874818"/>
          </a:xfrm>
          <a:prstGeom prst="rect">
            <a:avLst/>
          </a:prstGeom>
          <a:effectLst>
            <a:outerShdw blurRad="533400" dist="50800" dir="540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A3756F4-E2A5-4DB4-A2E2-7557E525D2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22" y="2472203"/>
            <a:ext cx="3403237" cy="1874818"/>
          </a:xfrm>
          <a:prstGeom prst="rect">
            <a:avLst/>
          </a:prstGeom>
          <a:effectLst>
            <a:outerShdw blurRad="533400" dist="50800" dir="540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98EB2B3-171D-46D1-8482-C2020918D5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98" y="4757861"/>
            <a:ext cx="3403237" cy="1874818"/>
          </a:xfrm>
          <a:prstGeom prst="rect">
            <a:avLst/>
          </a:prstGeom>
          <a:effectLst>
            <a:outerShdw blurRad="533400" dist="50800" dir="540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03FFFD6-81B4-4290-AD7F-AC9D3722FD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21" y="4757861"/>
            <a:ext cx="3403238" cy="1874818"/>
          </a:xfrm>
          <a:prstGeom prst="rect">
            <a:avLst/>
          </a:prstGeom>
          <a:effectLst>
            <a:outerShdw blurRad="533400" dist="50800" dir="540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597868E5-5FFF-48E6-BD1A-CCBD94591526}"/>
              </a:ext>
            </a:extLst>
          </p:cNvPr>
          <p:cNvSpPr/>
          <p:nvPr/>
        </p:nvSpPr>
        <p:spPr>
          <a:xfrm>
            <a:off x="6203239" y="1268518"/>
            <a:ext cx="4307547" cy="895799"/>
          </a:xfrm>
          <a:prstGeom prst="roundRect">
            <a:avLst>
              <a:gd name="adj" fmla="val 27435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игровой мир и обновленные эффекты с моделями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5FF74E61-A652-4E1B-8577-72E8DB540648}"/>
              </a:ext>
            </a:extLst>
          </p:cNvPr>
          <p:cNvGrpSpPr/>
          <p:nvPr/>
        </p:nvGrpSpPr>
        <p:grpSpPr>
          <a:xfrm>
            <a:off x="7128517" y="-44551"/>
            <a:ext cx="6616467" cy="881094"/>
            <a:chOff x="-2955661" y="5794623"/>
            <a:chExt cx="7985333" cy="1063381"/>
          </a:xfrm>
        </p:grpSpPr>
        <p:sp>
          <p:nvSpPr>
            <p:cNvPr id="22" name="Параллелограмм 21">
              <a:extLst>
                <a:ext uri="{FF2B5EF4-FFF2-40B4-BE49-F238E27FC236}">
                  <a16:creationId xmlns="" xmlns:a16="http://schemas.microsoft.com/office/drawing/2014/main" id="{34128E69-E7CF-4B96-BD8D-BFA2ABD6ADA6}"/>
                </a:ext>
              </a:extLst>
            </p:cNvPr>
            <p:cNvSpPr/>
            <p:nvPr/>
          </p:nvSpPr>
          <p:spPr>
            <a:xfrm rot="10800000">
              <a:off x="-2438140" y="5813774"/>
              <a:ext cx="7467812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араллелограмм 23">
              <a:extLst>
                <a:ext uri="{FF2B5EF4-FFF2-40B4-BE49-F238E27FC236}">
                  <a16:creationId xmlns="" xmlns:a16="http://schemas.microsoft.com/office/drawing/2014/main" id="{A33FAB97-E73E-4286-999F-556205A7E33F}"/>
                </a:ext>
              </a:extLst>
            </p:cNvPr>
            <p:cNvSpPr/>
            <p:nvPr/>
          </p:nvSpPr>
          <p:spPr>
            <a:xfrm rot="10800000">
              <a:off x="-2955661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D492D7D6-9B6D-4AB9-9F37-1FC5FB0EE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2316"/>
            <a:stretch/>
          </p:blipFill>
          <p:spPr>
            <a:xfrm>
              <a:off x="-215121" y="5928097"/>
              <a:ext cx="3062903" cy="856045"/>
            </a:xfrm>
            <a:prstGeom prst="rect">
              <a:avLst/>
            </a:prstGeom>
          </p:spPr>
        </p:pic>
        <p:sp>
          <p:nvSpPr>
            <p:cNvPr id="28" name="Параллелограмм 27">
              <a:extLst>
                <a:ext uri="{FF2B5EF4-FFF2-40B4-BE49-F238E27FC236}">
                  <a16:creationId xmlns="" xmlns:a16="http://schemas.microsoft.com/office/drawing/2014/main" id="{7EE2663B-D401-4FAC-A2FE-801A7E50ED6E}"/>
                </a:ext>
              </a:extLst>
            </p:cNvPr>
            <p:cNvSpPr/>
            <p:nvPr/>
          </p:nvSpPr>
          <p:spPr>
            <a:xfrm rot="10800000">
              <a:off x="-205875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араллелограмм 28">
              <a:extLst>
                <a:ext uri="{FF2B5EF4-FFF2-40B4-BE49-F238E27FC236}">
                  <a16:creationId xmlns="" xmlns:a16="http://schemas.microsoft.com/office/drawing/2014/main" id="{8AB272D5-ABD2-434D-941E-863E6F3DB3D0}"/>
                </a:ext>
              </a:extLst>
            </p:cNvPr>
            <p:cNvSpPr/>
            <p:nvPr/>
          </p:nvSpPr>
          <p:spPr>
            <a:xfrm rot="10800000">
              <a:off x="-164478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9841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EA4EF9-188C-40DB-B5FF-4802BE6E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8696D7E-8EFE-48FC-ABD9-7CF55BE4EC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570E9AD1-4AD6-42A0-BD51-64FFBF5FCE7F}"/>
              </a:ext>
            </a:extLst>
          </p:cNvPr>
          <p:cNvCxnSpPr>
            <a:cxnSpLocks/>
          </p:cNvCxnSpPr>
          <p:nvPr/>
        </p:nvCxnSpPr>
        <p:spPr>
          <a:xfrm flipV="1">
            <a:off x="542760" y="488094"/>
            <a:ext cx="6002419" cy="99213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EA63B026-00D9-4838-8A0E-ACBA8D23FC22}"/>
              </a:ext>
            </a:extLst>
          </p:cNvPr>
          <p:cNvSpPr txBox="1">
            <a:spLocks/>
          </p:cNvSpPr>
          <p:nvPr/>
        </p:nvSpPr>
        <p:spPr>
          <a:xfrm>
            <a:off x="771177" y="118883"/>
            <a:ext cx="4272462" cy="680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Новая локация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C0BBD4-53A0-45C2-9582-C2EA200C4977}"/>
              </a:ext>
            </a:extLst>
          </p:cNvPr>
          <p:cNvCxnSpPr>
            <a:cxnSpLocks/>
          </p:cNvCxnSpPr>
          <p:nvPr/>
        </p:nvCxnSpPr>
        <p:spPr>
          <a:xfrm>
            <a:off x="301665" y="760056"/>
            <a:ext cx="481187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F9CF5F0A-5B75-46A8-BCB5-B7062CB46535}"/>
              </a:ext>
            </a:extLst>
          </p:cNvPr>
          <p:cNvGrpSpPr/>
          <p:nvPr/>
        </p:nvGrpSpPr>
        <p:grpSpPr>
          <a:xfrm>
            <a:off x="7128517" y="-44551"/>
            <a:ext cx="6616467" cy="881094"/>
            <a:chOff x="-2955661" y="5794623"/>
            <a:chExt cx="7985333" cy="1063381"/>
          </a:xfrm>
        </p:grpSpPr>
        <p:sp>
          <p:nvSpPr>
            <p:cNvPr id="17" name="Параллелограмм 16">
              <a:extLst>
                <a:ext uri="{FF2B5EF4-FFF2-40B4-BE49-F238E27FC236}">
                  <a16:creationId xmlns="" xmlns:a16="http://schemas.microsoft.com/office/drawing/2014/main" id="{2623E187-DE86-4004-BDCF-C6E4D333CF54}"/>
                </a:ext>
              </a:extLst>
            </p:cNvPr>
            <p:cNvSpPr/>
            <p:nvPr/>
          </p:nvSpPr>
          <p:spPr>
            <a:xfrm rot="10800000">
              <a:off x="-2438140" y="5813774"/>
              <a:ext cx="7467812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араллелограмм 17">
              <a:extLst>
                <a:ext uri="{FF2B5EF4-FFF2-40B4-BE49-F238E27FC236}">
                  <a16:creationId xmlns="" xmlns:a16="http://schemas.microsoft.com/office/drawing/2014/main" id="{8575D895-827A-46BC-A90C-1E207EB40807}"/>
                </a:ext>
              </a:extLst>
            </p:cNvPr>
            <p:cNvSpPr/>
            <p:nvPr/>
          </p:nvSpPr>
          <p:spPr>
            <a:xfrm rot="10800000">
              <a:off x="-2955661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48327C8D-8FE9-43F4-B376-973816EC3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316"/>
            <a:stretch/>
          </p:blipFill>
          <p:spPr>
            <a:xfrm>
              <a:off x="-215121" y="5928097"/>
              <a:ext cx="3062903" cy="856045"/>
            </a:xfrm>
            <a:prstGeom prst="rect">
              <a:avLst/>
            </a:prstGeom>
          </p:spPr>
        </p:pic>
        <p:sp>
          <p:nvSpPr>
            <p:cNvPr id="20" name="Параллелограмм 19">
              <a:extLst>
                <a:ext uri="{FF2B5EF4-FFF2-40B4-BE49-F238E27FC236}">
                  <a16:creationId xmlns="" xmlns:a16="http://schemas.microsoft.com/office/drawing/2014/main" id="{864578B9-574E-4682-8A73-4E81A3BF6FDE}"/>
                </a:ext>
              </a:extLst>
            </p:cNvPr>
            <p:cNvSpPr/>
            <p:nvPr/>
          </p:nvSpPr>
          <p:spPr>
            <a:xfrm rot="10800000">
              <a:off x="-205875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араллелограмм 20">
              <a:extLst>
                <a:ext uri="{FF2B5EF4-FFF2-40B4-BE49-F238E27FC236}">
                  <a16:creationId xmlns="" xmlns:a16="http://schemas.microsoft.com/office/drawing/2014/main" id="{71B39689-AD93-4DD7-9929-79FA3880C05C}"/>
                </a:ext>
              </a:extLst>
            </p:cNvPr>
            <p:cNvSpPr/>
            <p:nvPr/>
          </p:nvSpPr>
          <p:spPr>
            <a:xfrm rot="10800000">
              <a:off x="-164478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FE73DB61-C956-4E7A-BE00-F6738FFEE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colorTemperature colorTemp="8275"/>
                    </a14:imgEffect>
                    <a14:imgEffect>
                      <a14:saturation sat="123000"/>
                    </a14:imgEffect>
                    <a14:imgEffect>
                      <a14:brightnessContrast bright="1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35" y="4630379"/>
            <a:ext cx="3266314" cy="2016759"/>
          </a:xfrm>
          <a:prstGeom prst="rect">
            <a:avLst/>
          </a:prstGeom>
          <a:effectLst>
            <a:outerShdw blurRad="342900" dist="50800" dir="5400000" sx="87000" sy="87000" algn="ctr" rotWithShape="0">
              <a:srgbClr val="000000">
                <a:alpha val="94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7E0E187-7A54-4ED8-9DBC-1DAB42F58D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09" y="4643816"/>
            <a:ext cx="3325656" cy="2003322"/>
          </a:xfrm>
          <a:prstGeom prst="rect">
            <a:avLst/>
          </a:prstGeom>
          <a:effectLst>
            <a:outerShdw blurRad="342900" dist="50800" dir="5400000" sx="87000" sy="87000" algn="ctr" rotWithShape="0">
              <a:srgbClr val="000000">
                <a:alpha val="94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25A9C58-BA50-4155-B7A2-06AEDCBD56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colorTemperature colorTemp="7941"/>
                    </a14:imgEffect>
                    <a14:imgEffect>
                      <a14:saturation sat="121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09" y="2459662"/>
            <a:ext cx="3325656" cy="1938675"/>
          </a:xfrm>
          <a:prstGeom prst="rect">
            <a:avLst/>
          </a:prstGeom>
          <a:effectLst>
            <a:outerShdw blurRad="342900" dist="50800" dir="5400000" sx="87000" sy="87000" algn="ctr" rotWithShape="0">
              <a:srgbClr val="000000">
                <a:alpha val="94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F72FFA8E-3C61-4559-80AE-8D88EDC719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4000"/>
                    </a14:imgEffect>
                    <a14:imgEffect>
                      <a14:colorTemperature colorTemp="7995"/>
                    </a14:imgEffect>
                    <a14:imgEffect>
                      <a14:saturation sat="108000"/>
                    </a14:imgEffect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46" y="2459662"/>
            <a:ext cx="3199291" cy="1938675"/>
          </a:xfrm>
          <a:prstGeom prst="rect">
            <a:avLst/>
          </a:prstGeom>
          <a:effectLst>
            <a:outerShdw blurRad="342900" dist="50800" dir="5400000" sx="87000" sy="87000" algn="ctr" rotWithShape="0">
              <a:srgbClr val="000000">
                <a:alpha val="94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72A6D8EF-FCD8-4577-BA06-3CE2AC4AA4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0"/>
                    </a14:imgEffect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0" y="2457661"/>
            <a:ext cx="3437376" cy="1938674"/>
          </a:xfrm>
          <a:prstGeom prst="rect">
            <a:avLst/>
          </a:prstGeom>
          <a:effectLst>
            <a:outerShdw blurRad="342900" dist="50800" dir="5400000" sx="87000" sy="87000" algn="ctr" rotWithShape="0">
              <a:srgbClr val="000000">
                <a:alpha val="94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BF49BA2-BD2E-43BC-8B03-A75F3CD561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0000"/>
                    </a14:imgEffect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0" y="4643815"/>
            <a:ext cx="3437376" cy="1980960"/>
          </a:xfrm>
          <a:prstGeom prst="rect">
            <a:avLst/>
          </a:prstGeom>
          <a:effectLst>
            <a:outerShdw blurRad="342900" dist="50800" dir="5400000" sx="87000" sy="87000" algn="ctr" rotWithShape="0">
              <a:srgbClr val="000000">
                <a:alpha val="94000"/>
              </a:srgbClr>
            </a:outerShdw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="" xmlns:a16="http://schemas.microsoft.com/office/drawing/2014/main" id="{22213F26-1E44-40AA-8D3D-48F6A73C4B26}"/>
              </a:ext>
            </a:extLst>
          </p:cNvPr>
          <p:cNvSpPr/>
          <p:nvPr/>
        </p:nvSpPr>
        <p:spPr>
          <a:xfrm>
            <a:off x="838200" y="1454310"/>
            <a:ext cx="2785921" cy="680174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основной трассы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="" xmlns:a16="http://schemas.microsoft.com/office/drawing/2014/main" id="{3AB990D2-9767-4C2F-8000-52C759BF838B}"/>
              </a:ext>
            </a:extLst>
          </p:cNvPr>
          <p:cNvSpPr/>
          <p:nvPr/>
        </p:nvSpPr>
        <p:spPr>
          <a:xfrm>
            <a:off x="4771402" y="1599121"/>
            <a:ext cx="2785921" cy="382539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3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="" xmlns:a16="http://schemas.microsoft.com/office/drawing/2014/main" id="{4D068B9D-0767-4894-B2C6-3259C96B8B5C}"/>
              </a:ext>
            </a:extLst>
          </p:cNvPr>
          <p:cNvSpPr/>
          <p:nvPr/>
        </p:nvSpPr>
        <p:spPr>
          <a:xfrm>
            <a:off x="8341155" y="1425059"/>
            <a:ext cx="3289994" cy="680173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Подготовлена вся основная трасса</a:t>
            </a:r>
          </a:p>
        </p:txBody>
      </p:sp>
    </p:spTree>
    <p:extLst>
      <p:ext uri="{BB962C8B-B14F-4D97-AF65-F5344CB8AC3E}">
        <p14:creationId xmlns:p14="http://schemas.microsoft.com/office/powerpoint/2010/main" val="2955708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E9F42E-A028-4781-BC70-E1E9AEF3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" name="Объект 23">
            <a:extLst>
              <a:ext uri="{FF2B5EF4-FFF2-40B4-BE49-F238E27FC236}">
                <a16:creationId xmlns="" xmlns:a16="http://schemas.microsoft.com/office/drawing/2014/main" id="{4053C59D-59F0-486A-B0D7-F880A4295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88" y="1825625"/>
            <a:ext cx="8721824" cy="4351338"/>
          </a:xfr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3EB16B0-C517-410B-B6D5-1D96E6DEA9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DEE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495E694E-4562-42D5-9FEA-3D47194EB564}"/>
              </a:ext>
            </a:extLst>
          </p:cNvPr>
          <p:cNvCxnSpPr>
            <a:cxnSpLocks/>
          </p:cNvCxnSpPr>
          <p:nvPr/>
        </p:nvCxnSpPr>
        <p:spPr>
          <a:xfrm flipV="1">
            <a:off x="542760" y="488094"/>
            <a:ext cx="6002419" cy="99213"/>
          </a:xfrm>
          <a:prstGeom prst="line">
            <a:avLst/>
          </a:prstGeom>
          <a:ln w="7620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D66BC008-90B2-4981-8B0B-9FEAE58BA76A}"/>
              </a:ext>
            </a:extLst>
          </p:cNvPr>
          <p:cNvSpPr txBox="1">
            <a:spLocks/>
          </p:cNvSpPr>
          <p:nvPr/>
        </p:nvSpPr>
        <p:spPr>
          <a:xfrm>
            <a:off x="771177" y="118883"/>
            <a:ext cx="4272462" cy="680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Функционал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1238CD80-7DD3-4715-9B4D-4637BFFF1782}"/>
              </a:ext>
            </a:extLst>
          </p:cNvPr>
          <p:cNvCxnSpPr>
            <a:cxnSpLocks/>
          </p:cNvCxnSpPr>
          <p:nvPr/>
        </p:nvCxnSpPr>
        <p:spPr>
          <a:xfrm>
            <a:off x="301665" y="760056"/>
            <a:ext cx="481187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C4AA52CE-2A14-4351-9BCF-0C23AA9A5AD5}"/>
              </a:ext>
            </a:extLst>
          </p:cNvPr>
          <p:cNvGrpSpPr/>
          <p:nvPr/>
        </p:nvGrpSpPr>
        <p:grpSpPr>
          <a:xfrm>
            <a:off x="7128517" y="-44551"/>
            <a:ext cx="6616467" cy="881094"/>
            <a:chOff x="-2955661" y="5794623"/>
            <a:chExt cx="7985333" cy="1063381"/>
          </a:xfrm>
        </p:grpSpPr>
        <p:sp>
          <p:nvSpPr>
            <p:cNvPr id="9" name="Параллелограмм 8">
              <a:extLst>
                <a:ext uri="{FF2B5EF4-FFF2-40B4-BE49-F238E27FC236}">
                  <a16:creationId xmlns="" xmlns:a16="http://schemas.microsoft.com/office/drawing/2014/main" id="{A4E09B2B-1FBB-4C91-B64E-A3BD69FD0BA8}"/>
                </a:ext>
              </a:extLst>
            </p:cNvPr>
            <p:cNvSpPr/>
            <p:nvPr/>
          </p:nvSpPr>
          <p:spPr>
            <a:xfrm rot="10800000">
              <a:off x="-2438140" y="5813774"/>
              <a:ext cx="7467812" cy="1044230"/>
            </a:xfrm>
            <a:prstGeom prst="parallelogram">
              <a:avLst>
                <a:gd name="adj" fmla="val 95426"/>
              </a:avLst>
            </a:prstGeom>
            <a:solidFill>
              <a:srgbClr val="282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="" xmlns:a16="http://schemas.microsoft.com/office/drawing/2014/main" id="{5720C1D9-8B5B-4965-AE78-8EB792F97420}"/>
                </a:ext>
              </a:extLst>
            </p:cNvPr>
            <p:cNvSpPr/>
            <p:nvPr/>
          </p:nvSpPr>
          <p:spPr>
            <a:xfrm rot="10800000">
              <a:off x="-2955661" y="5813770"/>
              <a:ext cx="1238257" cy="1044230"/>
            </a:xfrm>
            <a:prstGeom prst="parallelogram">
              <a:avLst>
                <a:gd name="adj" fmla="val 95426"/>
              </a:avLst>
            </a:prstGeom>
            <a:solidFill>
              <a:srgbClr val="403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6B86F0E5-217C-43BA-A331-00256E142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316"/>
            <a:stretch/>
          </p:blipFill>
          <p:spPr>
            <a:xfrm>
              <a:off x="-215121" y="5928097"/>
              <a:ext cx="3062903" cy="856045"/>
            </a:xfrm>
            <a:prstGeom prst="rect">
              <a:avLst/>
            </a:prstGeom>
          </p:spPr>
        </p:pic>
        <p:sp>
          <p:nvSpPr>
            <p:cNvPr id="12" name="Параллелограмм 11">
              <a:extLst>
                <a:ext uri="{FF2B5EF4-FFF2-40B4-BE49-F238E27FC236}">
                  <a16:creationId xmlns="" xmlns:a16="http://schemas.microsoft.com/office/drawing/2014/main" id="{BB246C0F-F14A-401D-9F36-F3BB8E514EB4}"/>
                </a:ext>
              </a:extLst>
            </p:cNvPr>
            <p:cNvSpPr/>
            <p:nvPr/>
          </p:nvSpPr>
          <p:spPr>
            <a:xfrm rot="10800000">
              <a:off x="-205875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FEB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араллелограмм 12">
              <a:extLst>
                <a:ext uri="{FF2B5EF4-FFF2-40B4-BE49-F238E27FC236}">
                  <a16:creationId xmlns="" xmlns:a16="http://schemas.microsoft.com/office/drawing/2014/main" id="{677F1004-0DF2-4E3A-BF4D-AAB03F862B94}"/>
                </a:ext>
              </a:extLst>
            </p:cNvPr>
            <p:cNvSpPr/>
            <p:nvPr/>
          </p:nvSpPr>
          <p:spPr>
            <a:xfrm rot="10800000">
              <a:off x="-1644783" y="5794623"/>
              <a:ext cx="1238257" cy="1063379"/>
            </a:xfrm>
            <a:prstGeom prst="parallelogram">
              <a:avLst>
                <a:gd name="adj" fmla="val 95426"/>
              </a:avLst>
            </a:prstGeom>
            <a:solidFill>
              <a:srgbClr val="55E1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5D5F273E-4FDB-48FD-95AC-6B2DE35326CB}"/>
              </a:ext>
            </a:extLst>
          </p:cNvPr>
          <p:cNvSpPr/>
          <p:nvPr/>
        </p:nvSpPr>
        <p:spPr>
          <a:xfrm>
            <a:off x="1918643" y="1070129"/>
            <a:ext cx="2785921" cy="680174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режима из главного меню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="" xmlns:a16="http://schemas.microsoft.com/office/drawing/2014/main" id="{EBAF5058-7B68-4CF7-9B2D-DC98B946CC77}"/>
              </a:ext>
            </a:extLst>
          </p:cNvPr>
          <p:cNvSpPr/>
          <p:nvPr/>
        </p:nvSpPr>
        <p:spPr>
          <a:xfrm>
            <a:off x="230549" y="5075224"/>
            <a:ext cx="2785921" cy="753975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стрельбы с двумя руками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60576D2F-3534-4D6C-8775-B9C85C8409EE}"/>
              </a:ext>
            </a:extLst>
          </p:cNvPr>
          <p:cNvSpPr/>
          <p:nvPr/>
        </p:nvSpPr>
        <p:spPr>
          <a:xfrm>
            <a:off x="7840698" y="1201666"/>
            <a:ext cx="3289994" cy="680173"/>
          </a:xfrm>
          <a:prstGeom prst="roundRect">
            <a:avLst>
              <a:gd name="adj" fmla="val 42478"/>
            </a:avLst>
          </a:prstGeom>
          <a:solidFill>
            <a:srgbClr val="BDD7EE"/>
          </a:solidFill>
          <a:ln>
            <a:solidFill>
              <a:schemeClr val="bg1"/>
            </a:solidFill>
          </a:ln>
          <a:effectLst>
            <a:outerShdw blurRad="5334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Подсказки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DE35A23-0735-4385-A662-60362DF9A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saturation sat="110000"/>
                    </a14:imgEffect>
                    <a14:imgEffect>
                      <a14:brightnessContrast bright="-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83" y="1999303"/>
            <a:ext cx="3625442" cy="204712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249FB09-61FB-40A5-97E0-9826263FCC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saturation sat="129000"/>
                    </a14:imgEffect>
                    <a14:imgEffect>
                      <a14:brightnessContrast bright="6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8" t="697" r="96" b="-16"/>
          <a:stretch/>
        </p:blipFill>
        <p:spPr>
          <a:xfrm>
            <a:off x="7230580" y="2294371"/>
            <a:ext cx="4706539" cy="25217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4B2DEA0E-FDA8-4779-BFFC-529EFF2DFA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colorTemperature colorTemp="7155"/>
                    </a14:imgEffect>
                    <a14:imgEffect>
                      <a14:saturation sat="126000"/>
                    </a14:imgEffect>
                    <a14:imgEffect>
                      <a14:brightnessContrast bright="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03" y="4486706"/>
            <a:ext cx="3507970" cy="20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51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191</Words>
  <Application>Microsoft Office PowerPoint</Application>
  <PresentationFormat>Широкоэкранный</PresentationFormat>
  <Paragraphs>51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Amatic SC</vt:lpstr>
      <vt:lpstr>Arial</vt:lpstr>
      <vt:lpstr>Calibri</vt:lpstr>
      <vt:lpstr>Calibri Light</vt:lpstr>
      <vt:lpstr>Rkm</vt:lpstr>
      <vt:lpstr>Tahoma</vt:lpstr>
      <vt:lpstr>Times New Roman</vt:lpstr>
      <vt:lpstr>Verdana</vt:lpstr>
      <vt:lpstr>Тема Office</vt:lpstr>
      <vt:lpstr>VR-технологии для здоровья и спорта</vt:lpstr>
      <vt:lpstr>Выбираем вектор работы</vt:lpstr>
      <vt:lpstr>Цель</vt:lpstr>
      <vt:lpstr>Наши основные технологии</vt:lpstr>
      <vt:lpstr>Разработка</vt:lpstr>
      <vt:lpstr>Инструменты</vt:lpstr>
      <vt:lpstr>Графический эксперимент</vt:lpstr>
      <vt:lpstr>Презентация PowerPoint</vt:lpstr>
      <vt:lpstr>Презентация PowerPoint</vt:lpstr>
      <vt:lpstr>Реализованные проекты</vt:lpstr>
      <vt:lpstr>Видео о проекте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Пользователь</cp:lastModifiedBy>
  <cp:revision>177</cp:revision>
  <cp:lastPrinted>2022-10-10T06:40:26Z</cp:lastPrinted>
  <dcterms:created xsi:type="dcterms:W3CDTF">2021-06-05T13:24:07Z</dcterms:created>
  <dcterms:modified xsi:type="dcterms:W3CDTF">2022-10-10T06:42:20Z</dcterms:modified>
</cp:coreProperties>
</file>